
<file path=[Content_Types].xml><?xml version="1.0" encoding="utf-8"?>
<Types xmlns="http://schemas.openxmlformats.org/package/2006/content-types">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ink/ink1.xml" ContentType="application/inkml+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5"/>
  </p:notesMasterIdLst>
  <p:handoutMasterIdLst>
    <p:handoutMasterId r:id="rId16"/>
  </p:handoutMasterIdLst>
  <p:sldIdLst>
    <p:sldId id="258" r:id="rId2"/>
    <p:sldId id="271" r:id="rId3"/>
    <p:sldId id="264" r:id="rId4"/>
    <p:sldId id="277" r:id="rId5"/>
    <p:sldId id="273" r:id="rId6"/>
    <p:sldId id="292" r:id="rId7"/>
    <p:sldId id="274" r:id="rId8"/>
    <p:sldId id="288" r:id="rId9"/>
    <p:sldId id="278" r:id="rId10"/>
    <p:sldId id="282" r:id="rId11"/>
    <p:sldId id="289" r:id="rId12"/>
    <p:sldId id="291" r:id="rId13"/>
    <p:sldId id="276" r:id="rId14"/>
  </p:sldIdLst>
  <p:sldSz cx="12801600" cy="9601200" type="A3"/>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淡色スタイル 2 - アクセント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42" autoAdjust="0"/>
    <p:restoredTop sz="88483" autoAdjust="0"/>
  </p:normalViewPr>
  <p:slideViewPr>
    <p:cSldViewPr snapToGrid="0">
      <p:cViewPr varScale="1">
        <p:scale>
          <a:sx n="84" d="100"/>
          <a:sy n="84" d="100"/>
        </p:scale>
        <p:origin x="1356" y="64"/>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56" d="100"/>
          <a:sy n="56" d="100"/>
        </p:scale>
        <p:origin x="3984"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1"/>
            <a:ext cx="2950193" cy="498047"/>
          </a:xfrm>
          <a:prstGeom prst="rect">
            <a:avLst/>
          </a:prstGeom>
        </p:spPr>
        <p:txBody>
          <a:bodyPr vert="horz" lIns="88325" tIns="44163" rIns="88325" bIns="44163"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55487" y="1"/>
            <a:ext cx="2950193" cy="498047"/>
          </a:xfrm>
          <a:prstGeom prst="rect">
            <a:avLst/>
          </a:prstGeom>
        </p:spPr>
        <p:txBody>
          <a:bodyPr vert="horz" lIns="88325" tIns="44163" rIns="88325" bIns="44163" rtlCol="0"/>
          <a:lstStyle>
            <a:lvl1pPr algn="r">
              <a:defRPr sz="1200"/>
            </a:lvl1pPr>
          </a:lstStyle>
          <a:p>
            <a:fld id="{1D33DF03-85EB-40DB-B443-C6A5425052C4}" type="datetimeFigureOut">
              <a:rPr kumimoji="1" lang="ja-JP" altLang="en-US" smtClean="0"/>
              <a:t>2026/7/9</a:t>
            </a:fld>
            <a:endParaRPr kumimoji="1" lang="ja-JP" altLang="en-US"/>
          </a:p>
        </p:txBody>
      </p:sp>
      <p:sp>
        <p:nvSpPr>
          <p:cNvPr id="4" name="フッター プレースホルダー 3"/>
          <p:cNvSpPr>
            <a:spLocks noGrp="1"/>
          </p:cNvSpPr>
          <p:nvPr>
            <p:ph type="ftr" sz="quarter" idx="2"/>
          </p:nvPr>
        </p:nvSpPr>
        <p:spPr>
          <a:xfrm>
            <a:off x="1" y="9441292"/>
            <a:ext cx="2950193" cy="498046"/>
          </a:xfrm>
          <a:prstGeom prst="rect">
            <a:avLst/>
          </a:prstGeom>
        </p:spPr>
        <p:txBody>
          <a:bodyPr vert="horz" lIns="88325" tIns="44163" rIns="88325" bIns="44163"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55487" y="9441292"/>
            <a:ext cx="2950193" cy="498046"/>
          </a:xfrm>
          <a:prstGeom prst="rect">
            <a:avLst/>
          </a:prstGeom>
        </p:spPr>
        <p:txBody>
          <a:bodyPr vert="horz" lIns="88325" tIns="44163" rIns="88325" bIns="44163" rtlCol="0" anchor="b"/>
          <a:lstStyle>
            <a:lvl1pPr algn="r">
              <a:defRPr sz="1200"/>
            </a:lvl1pPr>
          </a:lstStyle>
          <a:p>
            <a:fld id="{95265EF2-6454-42A1-AFBC-1DD6242B9DA0}" type="slidenum">
              <a:rPr kumimoji="1" lang="ja-JP" altLang="en-US" smtClean="0"/>
              <a:t>‹#›</a:t>
            </a:fld>
            <a:endParaRPr kumimoji="1" lang="ja-JP" altLang="en-US"/>
          </a:p>
        </p:txBody>
      </p:sp>
    </p:spTree>
    <p:extLst>
      <p:ext uri="{BB962C8B-B14F-4D97-AF65-F5344CB8AC3E}">
        <p14:creationId xmlns:p14="http://schemas.microsoft.com/office/powerpoint/2010/main" val="1803606624"/>
      </p:ext>
    </p:extLst>
  </p:cSld>
  <p:clrMap bg1="lt1" tx1="dk1" bg2="lt2" tx2="dk2" accent1="accent1" accent2="accent2" accent3="accent3" accent4="accent4" accent5="accent5" accent6="accent6" hlink="hlink" folHlink="folHlink"/>
  <p:hf hdr="0" ftr="0" dt="0"/>
</p:handoutMaster>
</file>

<file path=ppt/ink/ink1.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40.33614" units="1/cm"/>
          <inkml:channelProperty channel="Y" name="resolution" value="40.29851" units="1/cm"/>
          <inkml:channelProperty channel="T" name="resolution" value="1" units="1/dev"/>
        </inkml:channelProperties>
      </inkml:inkSource>
      <inkml:timestamp xml:id="ts0" timeString="2023-08-08T07:06:06.947"/>
    </inkml:context>
    <inkml:brush xml:id="br0">
      <inkml:brushProperty name="width" value="0.06667" units="cm"/>
      <inkml:brushProperty name="height" value="0.06667" units="cm"/>
      <inkml:brushProperty name="fitToCurve" value="1"/>
    </inkml:brush>
  </inkml:definitions>
  <inkml:traceGroup>
    <inkml:annotationXML>
      <emma:emma xmlns:emma="http://www.w3.org/2003/04/emma" version="1.0">
        <emma:interpretation id="{AF091C9B-5D86-4B66-A5E6-2D7E53918A5E}" emma:medium="tactile" emma:mode="ink">
          <msink:context xmlns:msink="http://schemas.microsoft.com/ink/2010/main" type="writingRegion" rotatedBoundingBox="-19025,4888 -19010,4888 -19010,4903 -19025,4903"/>
        </emma:interpretation>
      </emma:emma>
    </inkml:annotationXML>
    <inkml:traceGroup>
      <inkml:annotationXML>
        <emma:emma xmlns:emma="http://www.w3.org/2003/04/emma" version="1.0">
          <emma:interpretation id="{6468A1CD-3C44-4C87-8F5C-20A26E2DE35B}" emma:medium="tactile" emma:mode="ink">
            <msink:context xmlns:msink="http://schemas.microsoft.com/ink/2010/main" type="paragraph" rotatedBoundingBox="-19025,4888 -19010,4888 -19010,4903 -19025,4903" alignmentLevel="1"/>
          </emma:interpretation>
        </emma:emma>
      </inkml:annotationXML>
      <inkml:traceGroup>
        <inkml:annotationXML>
          <emma:emma xmlns:emma="http://www.w3.org/2003/04/emma" version="1.0">
            <emma:interpretation id="{2C966C82-3BA6-4B78-81F8-17800CFB8982}" emma:medium="tactile" emma:mode="ink">
              <msink:context xmlns:msink="http://schemas.microsoft.com/ink/2010/main" type="line" rotatedBoundingBox="-19025,4888 -19010,4888 -19010,4903 -19025,4903"/>
            </emma:interpretation>
          </emma:emma>
        </inkml:annotationXML>
        <inkml:traceGroup>
          <inkml:annotationXML>
            <emma:emma xmlns:emma="http://www.w3.org/2003/04/emma" version="1.0">
              <emma:interpretation id="{6FA53A2E-9B03-4A88-A449-57D2104A8054}" emma:medium="tactile" emma:mode="ink">
                <msink:context xmlns:msink="http://schemas.microsoft.com/ink/2010/main" type="inkWord" rotatedBoundingBox="-19025,4888 -19010,4888 -19010,4903 -19025,4903"/>
              </emma:interpretation>
              <emma:one-of disjunction-type="recognition" id="oneOf0">
                <emma:interpretation id="interp0" emma:lang="" emma:confidence="0">
                  <emma:literal>「</emma:literal>
                </emma:interpretation>
                <emma:interpretation id="interp1" emma:lang="" emma:confidence="0">
                  <emma:literal>/</emma:literal>
                </emma:interpretation>
                <emma:interpretation id="interp2" emma:lang="" emma:confidence="0">
                  <emma:literal>l</emma:literal>
                </emma:interpretation>
                <emma:interpretation id="interp3" emma:lang="" emma:confidence="0">
                  <emma:literal>t</emma:literal>
                </emma:interpretation>
                <emma:interpretation id="interp4" emma:lang="" emma:confidence="0">
                  <emma:literal>.</emma:literal>
                </emma:interpretation>
              </emma:one-of>
            </emma:emma>
          </inkml:annotationXML>
          <inkml:trace contextRef="#ctx0" brushRef="#br0">0 0 0</inkml:trace>
        </inkml:traceGroup>
      </inkml:traceGroup>
    </inkml:traceGroup>
  </inkml:traceGroup>
</inkml:ink>
</file>

<file path=ppt/notesMasters/_rels/notesMaster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customXml" Target="../ink/ink1.xml"/><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1"/>
            <a:ext cx="2949787" cy="498693"/>
          </a:xfrm>
          <a:prstGeom prst="rect">
            <a:avLst/>
          </a:prstGeom>
        </p:spPr>
        <p:txBody>
          <a:bodyPr vert="horz" lIns="95683" tIns="47841" rIns="95683" bIns="47841" rtlCol="0"/>
          <a:lstStyle>
            <a:lvl1pPr algn="l">
              <a:defRPr sz="1300"/>
            </a:lvl1pPr>
          </a:lstStyle>
          <a:p>
            <a:endParaRPr kumimoji="1" lang="ja-JP" altLang="en-US"/>
          </a:p>
        </p:txBody>
      </p:sp>
      <p:sp>
        <p:nvSpPr>
          <p:cNvPr id="3" name="日付プレースホルダー 2"/>
          <p:cNvSpPr>
            <a:spLocks noGrp="1"/>
          </p:cNvSpPr>
          <p:nvPr>
            <p:ph type="dt" idx="1"/>
          </p:nvPr>
        </p:nvSpPr>
        <p:spPr>
          <a:xfrm>
            <a:off x="3855839" y="1"/>
            <a:ext cx="2949787" cy="498693"/>
          </a:xfrm>
          <a:prstGeom prst="rect">
            <a:avLst/>
          </a:prstGeom>
        </p:spPr>
        <p:txBody>
          <a:bodyPr vert="horz" lIns="95683" tIns="47841" rIns="95683" bIns="47841" rtlCol="0"/>
          <a:lstStyle>
            <a:lvl1pPr algn="r">
              <a:defRPr sz="1300"/>
            </a:lvl1pPr>
          </a:lstStyle>
          <a:p>
            <a:fld id="{61E6D8E8-262A-4B1C-9BCD-6AF0A97C6314}" type="datetimeFigureOut">
              <a:rPr kumimoji="1" lang="ja-JP" altLang="en-US" smtClean="0"/>
              <a:t>2026/7/9</a:t>
            </a:fld>
            <a:endParaRPr kumimoji="1" lang="ja-JP" altLang="en-US"/>
          </a:p>
        </p:txBody>
      </p:sp>
      <p:sp>
        <p:nvSpPr>
          <p:cNvPr id="4" name="スライド イメージ プレースホルダー 3"/>
          <p:cNvSpPr>
            <a:spLocks noGrp="1" noRot="1" noChangeAspect="1"/>
          </p:cNvSpPr>
          <p:nvPr>
            <p:ph type="sldImg" idx="2"/>
          </p:nvPr>
        </p:nvSpPr>
        <p:spPr>
          <a:xfrm>
            <a:off x="1168400" y="1243013"/>
            <a:ext cx="4470400" cy="3352800"/>
          </a:xfrm>
          <a:prstGeom prst="rect">
            <a:avLst/>
          </a:prstGeom>
          <a:noFill/>
          <a:ln w="12700">
            <a:solidFill>
              <a:prstClr val="black"/>
            </a:solidFill>
          </a:ln>
        </p:spPr>
        <p:txBody>
          <a:bodyPr vert="horz" lIns="95683" tIns="47841" rIns="95683" bIns="47841" rtlCol="0" anchor="ctr"/>
          <a:lstStyle/>
          <a:p>
            <a:endParaRPr lang="ja-JP" altLang="en-US"/>
          </a:p>
        </p:txBody>
      </p:sp>
      <p:sp>
        <p:nvSpPr>
          <p:cNvPr id="5" name="ノート プレースホルダー 4"/>
          <p:cNvSpPr>
            <a:spLocks noGrp="1"/>
          </p:cNvSpPr>
          <p:nvPr>
            <p:ph type="body" sz="quarter" idx="3"/>
          </p:nvPr>
        </p:nvSpPr>
        <p:spPr>
          <a:xfrm>
            <a:off x="680720" y="4783307"/>
            <a:ext cx="5445760" cy="3913615"/>
          </a:xfrm>
          <a:prstGeom prst="rect">
            <a:avLst/>
          </a:prstGeom>
        </p:spPr>
        <p:txBody>
          <a:bodyPr vert="horz" lIns="95683" tIns="47841" rIns="95683" bIns="47841"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1" y="9440647"/>
            <a:ext cx="2949787" cy="498692"/>
          </a:xfrm>
          <a:prstGeom prst="rect">
            <a:avLst/>
          </a:prstGeom>
        </p:spPr>
        <p:txBody>
          <a:bodyPr vert="horz" lIns="95683" tIns="47841" rIns="95683" bIns="47841" rtlCol="0" anchor="b"/>
          <a:lstStyle>
            <a:lvl1pPr algn="l">
              <a:defRPr sz="1300"/>
            </a:lvl1pPr>
          </a:lstStyle>
          <a:p>
            <a:endParaRPr kumimoji="1" lang="ja-JP" altLang="en-US"/>
          </a:p>
        </p:txBody>
      </p:sp>
      <p:sp>
        <p:nvSpPr>
          <p:cNvPr id="7" name="スライド番号プレースホルダー 6"/>
          <p:cNvSpPr>
            <a:spLocks noGrp="1"/>
          </p:cNvSpPr>
          <p:nvPr>
            <p:ph type="sldNum" sz="quarter" idx="5"/>
          </p:nvPr>
        </p:nvSpPr>
        <p:spPr>
          <a:xfrm>
            <a:off x="3855839" y="9440647"/>
            <a:ext cx="2949787" cy="498692"/>
          </a:xfrm>
          <a:prstGeom prst="rect">
            <a:avLst/>
          </a:prstGeom>
        </p:spPr>
        <p:txBody>
          <a:bodyPr vert="horz" lIns="95683" tIns="47841" rIns="95683" bIns="47841" rtlCol="0" anchor="b"/>
          <a:lstStyle>
            <a:lvl1pPr algn="r">
              <a:defRPr sz="1300"/>
            </a:lvl1pPr>
          </a:lstStyle>
          <a:p>
            <a:fld id="{F2C0D91F-03D3-4925-BB76-C10A1BFA0AB5}" type="slidenum">
              <a:rPr kumimoji="1" lang="ja-JP" altLang="en-US" smtClean="0"/>
              <a:t>‹#›</a:t>
            </a:fld>
            <a:endParaRPr kumimoji="1" lang="ja-JP" altLang="en-US"/>
          </a:p>
        </p:txBody>
      </p:sp>
      <mc:AlternateContent xmlns:mc="http://schemas.openxmlformats.org/markup-compatibility/2006" xmlns:p14="http://schemas.microsoft.com/office/powerpoint/2010/main">
        <mc:Choice Requires="p14">
          <p:contentPart p14:bwMode="auto" r:id="rId2">
            <p14:nvContentPartPr>
              <p14:cNvPr id="9" name="インク 8"/>
              <p14:cNvContentPartPr/>
              <p14:nvPr/>
            </p14:nvContentPartPr>
            <p14:xfrm>
              <a:off x="-4690925" y="1217305"/>
              <a:ext cx="247" cy="249"/>
            </p14:xfrm>
          </p:contentPart>
        </mc:Choice>
        <mc:Fallback xmlns="">
          <p:pic>
            <p:nvPicPr>
              <p:cNvPr id="9" name="インク 8"/>
              <p:cNvPicPr/>
              <p:nvPr/>
            </p:nvPicPr>
            <p:blipFill>
              <a:blip r:embed="rId3"/>
              <a:stretch>
                <a:fillRect/>
              </a:stretch>
            </p:blipFill>
            <p:spPr>
              <a:xfrm>
                <a:off x="-4699076" y="1209088"/>
                <a:ext cx="16549" cy="16683"/>
              </a:xfrm>
              <a:prstGeom prst="rect">
                <a:avLst/>
              </a:prstGeom>
            </p:spPr>
          </p:pic>
        </mc:Fallback>
      </mc:AlternateContent>
    </p:spTree>
    <p:extLst>
      <p:ext uri="{BB962C8B-B14F-4D97-AF65-F5344CB8AC3E}">
        <p14:creationId xmlns:p14="http://schemas.microsoft.com/office/powerpoint/2010/main" val="2432594600"/>
      </p:ext>
    </p:extLst>
  </p:cSld>
  <p:clrMap bg1="lt1" tx1="dk1" bg2="lt2" tx2="dk2" accent1="accent1" accent2="accent2" accent3="accent3" accent4="accent4" accent5="accent5" accent6="accent6" hlink="hlink" folHlink="folHlink"/>
  <p:hf hdr="0" ftr="0" dt="0"/>
  <p:notesStyle>
    <a:lvl1pPr marL="0" algn="l" defTabSz="1221913" rtl="0" eaLnBrk="1" latinLnBrk="0" hangingPunct="1">
      <a:defRPr kumimoji="1" sz="1604" kern="1200">
        <a:solidFill>
          <a:schemeClr val="tx1"/>
        </a:solidFill>
        <a:latin typeface="+mn-lt"/>
        <a:ea typeface="+mn-ea"/>
        <a:cs typeface="+mn-cs"/>
      </a:defRPr>
    </a:lvl1pPr>
    <a:lvl2pPr marL="610956" algn="l" defTabSz="1221913" rtl="0" eaLnBrk="1" latinLnBrk="0" hangingPunct="1">
      <a:defRPr kumimoji="1" sz="1604" kern="1200">
        <a:solidFill>
          <a:schemeClr val="tx1"/>
        </a:solidFill>
        <a:latin typeface="+mn-lt"/>
        <a:ea typeface="+mn-ea"/>
        <a:cs typeface="+mn-cs"/>
      </a:defRPr>
    </a:lvl2pPr>
    <a:lvl3pPr marL="1221913" algn="l" defTabSz="1221913" rtl="0" eaLnBrk="1" latinLnBrk="0" hangingPunct="1">
      <a:defRPr kumimoji="1" sz="1604" kern="1200">
        <a:solidFill>
          <a:schemeClr val="tx1"/>
        </a:solidFill>
        <a:latin typeface="+mn-lt"/>
        <a:ea typeface="+mn-ea"/>
        <a:cs typeface="+mn-cs"/>
      </a:defRPr>
    </a:lvl3pPr>
    <a:lvl4pPr marL="1832869" algn="l" defTabSz="1221913" rtl="0" eaLnBrk="1" latinLnBrk="0" hangingPunct="1">
      <a:defRPr kumimoji="1" sz="1604" kern="1200">
        <a:solidFill>
          <a:schemeClr val="tx1"/>
        </a:solidFill>
        <a:latin typeface="+mn-lt"/>
        <a:ea typeface="+mn-ea"/>
        <a:cs typeface="+mn-cs"/>
      </a:defRPr>
    </a:lvl4pPr>
    <a:lvl5pPr marL="2443825" algn="l" defTabSz="1221913" rtl="0" eaLnBrk="1" latinLnBrk="0" hangingPunct="1">
      <a:defRPr kumimoji="1" sz="1604" kern="1200">
        <a:solidFill>
          <a:schemeClr val="tx1"/>
        </a:solidFill>
        <a:latin typeface="+mn-lt"/>
        <a:ea typeface="+mn-ea"/>
        <a:cs typeface="+mn-cs"/>
      </a:defRPr>
    </a:lvl5pPr>
    <a:lvl6pPr marL="3054782" algn="l" defTabSz="1221913" rtl="0" eaLnBrk="1" latinLnBrk="0" hangingPunct="1">
      <a:defRPr kumimoji="1" sz="1604" kern="1200">
        <a:solidFill>
          <a:schemeClr val="tx1"/>
        </a:solidFill>
        <a:latin typeface="+mn-lt"/>
        <a:ea typeface="+mn-ea"/>
        <a:cs typeface="+mn-cs"/>
      </a:defRPr>
    </a:lvl6pPr>
    <a:lvl7pPr marL="3665738" algn="l" defTabSz="1221913" rtl="0" eaLnBrk="1" latinLnBrk="0" hangingPunct="1">
      <a:defRPr kumimoji="1" sz="1604" kern="1200">
        <a:solidFill>
          <a:schemeClr val="tx1"/>
        </a:solidFill>
        <a:latin typeface="+mn-lt"/>
        <a:ea typeface="+mn-ea"/>
        <a:cs typeface="+mn-cs"/>
      </a:defRPr>
    </a:lvl7pPr>
    <a:lvl8pPr marL="4276695" algn="l" defTabSz="1221913" rtl="0" eaLnBrk="1" latinLnBrk="0" hangingPunct="1">
      <a:defRPr kumimoji="1" sz="1604" kern="1200">
        <a:solidFill>
          <a:schemeClr val="tx1"/>
        </a:solidFill>
        <a:latin typeface="+mn-lt"/>
        <a:ea typeface="+mn-ea"/>
        <a:cs typeface="+mn-cs"/>
      </a:defRPr>
    </a:lvl8pPr>
    <a:lvl9pPr marL="4887651" algn="l" defTabSz="1221913" rtl="0" eaLnBrk="1" latinLnBrk="0" hangingPunct="1">
      <a:defRPr kumimoji="1" sz="1604"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F2C0D91F-03D3-4925-BB76-C10A1BFA0AB5}" type="slidenum">
              <a:rPr kumimoji="1" lang="ja-JP" altLang="en-US" smtClean="0"/>
              <a:t>4</a:t>
            </a:fld>
            <a:endParaRPr kumimoji="1" lang="ja-JP" altLang="en-US"/>
          </a:p>
        </p:txBody>
      </p:sp>
    </p:spTree>
    <p:extLst>
      <p:ext uri="{BB962C8B-B14F-4D97-AF65-F5344CB8AC3E}">
        <p14:creationId xmlns:p14="http://schemas.microsoft.com/office/powerpoint/2010/main" val="31414930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600200" y="5042853"/>
            <a:ext cx="9601200" cy="2318067"/>
          </a:xfrm>
        </p:spPr>
        <p:txBody>
          <a:bodyPr/>
          <a:lstStyle>
            <a:lvl1pPr marL="0" indent="0" algn="ctr">
              <a:buNone/>
              <a:defRPr sz="3360"/>
            </a:lvl1pPr>
            <a:lvl2pPr marL="640080" indent="0" algn="ctr">
              <a:buNone/>
              <a:defRPr sz="2800"/>
            </a:lvl2pPr>
            <a:lvl3pPr marL="1280160" indent="0" algn="ctr">
              <a:buNone/>
              <a:defRPr sz="2520"/>
            </a:lvl3pPr>
            <a:lvl4pPr marL="1920240" indent="0" algn="ctr">
              <a:buNone/>
              <a:defRPr sz="2240"/>
            </a:lvl4pPr>
            <a:lvl5pPr marL="2560320" indent="0" algn="ctr">
              <a:buNone/>
              <a:defRPr sz="2240"/>
            </a:lvl5pPr>
            <a:lvl6pPr marL="3200400" indent="0" algn="ctr">
              <a:buNone/>
              <a:defRPr sz="2240"/>
            </a:lvl6pPr>
            <a:lvl7pPr marL="3840480" indent="0" algn="ctr">
              <a:buNone/>
              <a:defRPr sz="2240"/>
            </a:lvl7pPr>
            <a:lvl8pPr marL="4480560" indent="0" algn="ctr">
              <a:buNone/>
              <a:defRPr sz="2240"/>
            </a:lvl8pPr>
            <a:lvl9pPr marL="5120640" indent="0" algn="ctr">
              <a:buNone/>
              <a:defRPr sz="2240"/>
            </a:lvl9pPr>
          </a:lstStyle>
          <a:p>
            <a:r>
              <a:rPr lang="ja-JP" altLang="en-US" smtClean="0"/>
              <a:t>マスター サブタイトルの書式設定</a:t>
            </a:r>
            <a:endParaRPr lang="en-US" dirty="0"/>
          </a:p>
        </p:txBody>
      </p:sp>
      <p:sp>
        <p:nvSpPr>
          <p:cNvPr id="4" name="Date Placeholder 3"/>
          <p:cNvSpPr>
            <a:spLocks noGrp="1"/>
          </p:cNvSpPr>
          <p:nvPr>
            <p:ph type="dt" sz="half" idx="10"/>
          </p:nvPr>
        </p:nvSpPr>
        <p:spPr/>
        <p:txBody>
          <a:bodyPr/>
          <a:lstStyle/>
          <a:p>
            <a:fld id="{280531CF-7D93-4382-9DD8-7E9F4F8BE840}" type="datetime1">
              <a:rPr kumimoji="1" lang="ja-JP" altLang="en-US" smtClean="0"/>
              <a:t>2026/7/9</a:t>
            </a:fld>
            <a:endParaRPr kumimoji="1" lang="ja-JP" altLang="en-US"/>
          </a:p>
        </p:txBody>
      </p:sp>
      <p:sp>
        <p:nvSpPr>
          <p:cNvPr id="6" name="Slide Number Placeholder 5"/>
          <p:cNvSpPr>
            <a:spLocks noGrp="1"/>
          </p:cNvSpPr>
          <p:nvPr>
            <p:ph type="sldNum" sz="quarter" idx="12"/>
          </p:nvPr>
        </p:nvSpPr>
        <p:spPr>
          <a:xfrm>
            <a:off x="9589770" y="8898892"/>
            <a:ext cx="2880360" cy="511175"/>
          </a:xfrm>
        </p:spPr>
        <p:txBody>
          <a:bodyPr/>
          <a:lstStyle/>
          <a:p>
            <a:fld id="{6E7BEADF-0AA4-4638-B48D-F42937E2890C}" type="slidenum">
              <a:rPr kumimoji="1" lang="ja-JP" altLang="en-US" smtClean="0"/>
              <a:t>‹#›</a:t>
            </a:fld>
            <a:endParaRPr kumimoji="1" lang="ja-JP" altLang="en-US"/>
          </a:p>
        </p:txBody>
      </p:sp>
      <p:sp>
        <p:nvSpPr>
          <p:cNvPr id="5" name="Footer Placeholder 4"/>
          <p:cNvSpPr>
            <a:spLocks noGrp="1"/>
          </p:cNvSpPr>
          <p:nvPr>
            <p:ph type="ftr" sz="quarter" idx="11"/>
          </p:nvPr>
        </p:nvSpPr>
        <p:spPr>
          <a:xfrm>
            <a:off x="10296144" y="116584"/>
            <a:ext cx="2347317" cy="304040"/>
          </a:xfrm>
        </p:spPr>
        <p:txBody>
          <a:bodyPr anchor="t"/>
          <a:lstStyle>
            <a:lvl1pPr>
              <a:defRPr sz="1200">
                <a:solidFill>
                  <a:schemeClr val="tx1">
                    <a:lumMod val="85000"/>
                    <a:lumOff val="15000"/>
                  </a:schemeClr>
                </a:solidFill>
                <a:latin typeface="BIZ UDPゴシック" panose="020B0400000000000000" pitchFamily="50" charset="-128"/>
                <a:ea typeface="BIZ UDPゴシック" panose="020B0400000000000000" pitchFamily="50" charset="-128"/>
              </a:defRPr>
            </a:lvl1pPr>
          </a:lstStyle>
          <a:p>
            <a:r>
              <a:rPr kumimoji="1" lang="zh-TW" altLang="en-US" dirty="0" smtClean="0"/>
              <a:t>本山神岡住宅跡地活用事業</a:t>
            </a:r>
            <a:endParaRPr kumimoji="1" lang="ja-JP" altLang="en-US" dirty="0"/>
          </a:p>
        </p:txBody>
      </p:sp>
      <p:sp>
        <p:nvSpPr>
          <p:cNvPr id="7" name="タイトル 6"/>
          <p:cNvSpPr>
            <a:spLocks noGrp="1"/>
          </p:cNvSpPr>
          <p:nvPr>
            <p:ph type="title"/>
          </p:nvPr>
        </p:nvSpPr>
        <p:spPr/>
        <p:txBody>
          <a:bodyPr/>
          <a:lstStyle/>
          <a:p>
            <a:r>
              <a:rPr kumimoji="1" lang="ja-JP" altLang="en-US" smtClean="0"/>
              <a:t>マスター タイトルの書式設定</a:t>
            </a:r>
            <a:endParaRPr kumimoji="1" lang="ja-JP" altLang="en-US"/>
          </a:p>
        </p:txBody>
      </p:sp>
    </p:spTree>
    <p:extLst>
      <p:ext uri="{BB962C8B-B14F-4D97-AF65-F5344CB8AC3E}">
        <p14:creationId xmlns:p14="http://schemas.microsoft.com/office/powerpoint/2010/main" val="292123820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0B452B52-65FC-4F79-9A49-6A072C7AFCC9}"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r>
              <a:rPr kumimoji="1" lang="zh-TW" altLang="en-US" smtClean="0"/>
              <a:t>本山神岡住宅跡地活用事業</a:t>
            </a:r>
            <a:endParaRPr kumimoji="1" lang="ja-JP" altLang="en-US"/>
          </a:p>
        </p:txBody>
      </p:sp>
      <p:sp>
        <p:nvSpPr>
          <p:cNvPr id="6" name="Slide Number Placeholder 5"/>
          <p:cNvSpPr>
            <a:spLocks noGrp="1"/>
          </p:cNvSpPr>
          <p:nvPr>
            <p:ph type="sldNum" sz="quarter" idx="12"/>
          </p:nvPr>
        </p:nvSpPr>
        <p:spPr/>
        <p:txBody>
          <a:bodyPr/>
          <a:lstStyle/>
          <a:p>
            <a:fld id="{6E7BEADF-0AA4-4638-B48D-F42937E2890C}" type="slidenum">
              <a:rPr kumimoji="1" lang="ja-JP" altLang="en-US" smtClean="0"/>
              <a:t>‹#›</a:t>
            </a:fld>
            <a:endParaRPr kumimoji="1" lang="ja-JP" altLang="en-US"/>
          </a:p>
        </p:txBody>
      </p:sp>
    </p:spTree>
    <p:extLst>
      <p:ext uri="{BB962C8B-B14F-4D97-AF65-F5344CB8AC3E}">
        <p14:creationId xmlns:p14="http://schemas.microsoft.com/office/powerpoint/2010/main" val="10066526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61146" y="511175"/>
            <a:ext cx="2760345" cy="8136573"/>
          </a:xfrm>
        </p:spPr>
        <p:txBody>
          <a:bodyPr vert="eaVert"/>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a:xfrm>
            <a:off x="880111" y="511175"/>
            <a:ext cx="8121015" cy="8136573"/>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C2C433D8-2D61-4295-B8A3-BEFC092F20A2}"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r>
              <a:rPr kumimoji="1" lang="zh-TW" altLang="en-US" smtClean="0"/>
              <a:t>本山神岡住宅跡地活用事業</a:t>
            </a:r>
            <a:endParaRPr kumimoji="1" lang="ja-JP" altLang="en-US"/>
          </a:p>
        </p:txBody>
      </p:sp>
      <p:sp>
        <p:nvSpPr>
          <p:cNvPr id="6" name="Slide Number Placeholder 5"/>
          <p:cNvSpPr>
            <a:spLocks noGrp="1"/>
          </p:cNvSpPr>
          <p:nvPr>
            <p:ph type="sldNum" sz="quarter" idx="12"/>
          </p:nvPr>
        </p:nvSpPr>
        <p:spPr/>
        <p:txBody>
          <a:bodyPr/>
          <a:lstStyle/>
          <a:p>
            <a:fld id="{6E7BEADF-0AA4-4638-B48D-F42937E2890C}" type="slidenum">
              <a:rPr kumimoji="1" lang="ja-JP" altLang="en-US" smtClean="0"/>
              <a:t>‹#›</a:t>
            </a:fld>
            <a:endParaRPr kumimoji="1" lang="ja-JP" altLang="en-US"/>
          </a:p>
        </p:txBody>
      </p:sp>
    </p:spTree>
    <p:extLst>
      <p:ext uri="{BB962C8B-B14F-4D97-AF65-F5344CB8AC3E}">
        <p14:creationId xmlns:p14="http://schemas.microsoft.com/office/powerpoint/2010/main" val="39343965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EAA37B39-ACC6-4CA6-8312-2DA418DE9487}"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r>
              <a:rPr kumimoji="1" lang="zh-TW" altLang="en-US" smtClean="0"/>
              <a:t>本山神岡住宅跡地活用事業</a:t>
            </a:r>
            <a:endParaRPr kumimoji="1" lang="ja-JP" altLang="en-US"/>
          </a:p>
        </p:txBody>
      </p:sp>
      <p:sp>
        <p:nvSpPr>
          <p:cNvPr id="6" name="Slide Number Placeholder 5"/>
          <p:cNvSpPr>
            <a:spLocks noGrp="1"/>
          </p:cNvSpPr>
          <p:nvPr>
            <p:ph type="sldNum" sz="quarter" idx="12"/>
          </p:nvPr>
        </p:nvSpPr>
        <p:spPr/>
        <p:txBody>
          <a:bodyPr/>
          <a:lstStyle/>
          <a:p>
            <a:fld id="{6E7BEADF-0AA4-4638-B48D-F42937E2890C}" type="slidenum">
              <a:rPr kumimoji="1" lang="ja-JP" altLang="en-US" smtClean="0"/>
              <a:t>‹#›</a:t>
            </a:fld>
            <a:endParaRPr kumimoji="1" lang="ja-JP" altLang="en-US"/>
          </a:p>
        </p:txBody>
      </p:sp>
    </p:spTree>
    <p:extLst>
      <p:ext uri="{BB962C8B-B14F-4D97-AF65-F5344CB8AC3E}">
        <p14:creationId xmlns:p14="http://schemas.microsoft.com/office/powerpoint/2010/main" val="294493459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873443" y="2393635"/>
            <a:ext cx="11041380" cy="3993832"/>
          </a:xfrm>
        </p:spPr>
        <p:txBody>
          <a:bodyPr anchor="b"/>
          <a:lstStyle>
            <a:lvl1pPr>
              <a:defRPr sz="8400"/>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873443" y="6425250"/>
            <a:ext cx="11041380" cy="2100262"/>
          </a:xfrm>
        </p:spPr>
        <p:txBody>
          <a:bodyPr/>
          <a:lstStyle>
            <a:lvl1pPr marL="0" indent="0">
              <a:buNone/>
              <a:defRPr sz="3360">
                <a:solidFill>
                  <a:schemeClr val="tx1"/>
                </a:solidFill>
              </a:defRPr>
            </a:lvl1pPr>
            <a:lvl2pPr marL="640080" indent="0">
              <a:buNone/>
              <a:defRPr sz="2800">
                <a:solidFill>
                  <a:schemeClr val="tx1">
                    <a:tint val="75000"/>
                  </a:schemeClr>
                </a:solidFill>
              </a:defRPr>
            </a:lvl2pPr>
            <a:lvl3pPr marL="1280160" indent="0">
              <a:buNone/>
              <a:defRPr sz="2520">
                <a:solidFill>
                  <a:schemeClr val="tx1">
                    <a:tint val="75000"/>
                  </a:schemeClr>
                </a:solidFill>
              </a:defRPr>
            </a:lvl3pPr>
            <a:lvl4pPr marL="1920240" indent="0">
              <a:buNone/>
              <a:defRPr sz="2240">
                <a:solidFill>
                  <a:schemeClr val="tx1">
                    <a:tint val="75000"/>
                  </a:schemeClr>
                </a:solidFill>
              </a:defRPr>
            </a:lvl4pPr>
            <a:lvl5pPr marL="2560320" indent="0">
              <a:buNone/>
              <a:defRPr sz="2240">
                <a:solidFill>
                  <a:schemeClr val="tx1">
                    <a:tint val="75000"/>
                  </a:schemeClr>
                </a:solidFill>
              </a:defRPr>
            </a:lvl5pPr>
            <a:lvl6pPr marL="3200400" indent="0">
              <a:buNone/>
              <a:defRPr sz="2240">
                <a:solidFill>
                  <a:schemeClr val="tx1">
                    <a:tint val="75000"/>
                  </a:schemeClr>
                </a:solidFill>
              </a:defRPr>
            </a:lvl6pPr>
            <a:lvl7pPr marL="3840480" indent="0">
              <a:buNone/>
              <a:defRPr sz="2240">
                <a:solidFill>
                  <a:schemeClr val="tx1">
                    <a:tint val="75000"/>
                  </a:schemeClr>
                </a:solidFill>
              </a:defRPr>
            </a:lvl7pPr>
            <a:lvl8pPr marL="4480560" indent="0">
              <a:buNone/>
              <a:defRPr sz="2240">
                <a:solidFill>
                  <a:schemeClr val="tx1">
                    <a:tint val="75000"/>
                  </a:schemeClr>
                </a:solidFill>
              </a:defRPr>
            </a:lvl8pPr>
            <a:lvl9pPr marL="5120640" indent="0">
              <a:buNone/>
              <a:defRPr sz="224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fld id="{470EA64B-BA40-4304-9959-8ADF1CE4B987}"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r>
              <a:rPr kumimoji="1" lang="zh-TW" altLang="en-US" smtClean="0"/>
              <a:t>本山神岡住宅跡地活用事業</a:t>
            </a:r>
            <a:endParaRPr kumimoji="1" lang="ja-JP" altLang="en-US"/>
          </a:p>
        </p:txBody>
      </p:sp>
      <p:sp>
        <p:nvSpPr>
          <p:cNvPr id="6" name="Slide Number Placeholder 5"/>
          <p:cNvSpPr>
            <a:spLocks noGrp="1"/>
          </p:cNvSpPr>
          <p:nvPr>
            <p:ph type="sldNum" sz="quarter" idx="12"/>
          </p:nvPr>
        </p:nvSpPr>
        <p:spPr/>
        <p:txBody>
          <a:bodyPr/>
          <a:lstStyle/>
          <a:p>
            <a:fld id="{6E7BEADF-0AA4-4638-B48D-F42937E2890C}" type="slidenum">
              <a:rPr kumimoji="1" lang="ja-JP" altLang="en-US" smtClean="0"/>
              <a:t>‹#›</a:t>
            </a:fld>
            <a:endParaRPr kumimoji="1" lang="ja-JP" altLang="en-US"/>
          </a:p>
        </p:txBody>
      </p:sp>
    </p:spTree>
    <p:extLst>
      <p:ext uri="{BB962C8B-B14F-4D97-AF65-F5344CB8AC3E}">
        <p14:creationId xmlns:p14="http://schemas.microsoft.com/office/powerpoint/2010/main" val="467477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sz="half" idx="1"/>
          </p:nvPr>
        </p:nvSpPr>
        <p:spPr>
          <a:xfrm>
            <a:off x="880110" y="2555875"/>
            <a:ext cx="5440680" cy="6091873"/>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Content Placeholder 3"/>
          <p:cNvSpPr>
            <a:spLocks noGrp="1"/>
          </p:cNvSpPr>
          <p:nvPr>
            <p:ph sz="half" idx="2"/>
          </p:nvPr>
        </p:nvSpPr>
        <p:spPr>
          <a:xfrm>
            <a:off x="6480810" y="2555875"/>
            <a:ext cx="5440680" cy="6091873"/>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Date Placeholder 4"/>
          <p:cNvSpPr>
            <a:spLocks noGrp="1"/>
          </p:cNvSpPr>
          <p:nvPr>
            <p:ph type="dt" sz="half" idx="10"/>
          </p:nvPr>
        </p:nvSpPr>
        <p:spPr/>
        <p:txBody>
          <a:bodyPr/>
          <a:lstStyle/>
          <a:p>
            <a:fld id="{B3650862-0EBB-43DE-8CD6-8153AA5855FA}" type="datetime1">
              <a:rPr kumimoji="1" lang="ja-JP" altLang="en-US" smtClean="0"/>
              <a:t>2026/7/9</a:t>
            </a:fld>
            <a:endParaRPr kumimoji="1" lang="ja-JP" altLang="en-US"/>
          </a:p>
        </p:txBody>
      </p:sp>
      <p:sp>
        <p:nvSpPr>
          <p:cNvPr id="6" name="Footer Placeholder 5"/>
          <p:cNvSpPr>
            <a:spLocks noGrp="1"/>
          </p:cNvSpPr>
          <p:nvPr>
            <p:ph type="ftr" sz="quarter" idx="11"/>
          </p:nvPr>
        </p:nvSpPr>
        <p:spPr/>
        <p:txBody>
          <a:bodyPr/>
          <a:lstStyle/>
          <a:p>
            <a:r>
              <a:rPr kumimoji="1" lang="zh-TW" altLang="en-US" smtClean="0"/>
              <a:t>本山神岡住宅跡地活用事業</a:t>
            </a:r>
            <a:endParaRPr kumimoji="1" lang="ja-JP" altLang="en-US"/>
          </a:p>
        </p:txBody>
      </p:sp>
      <p:sp>
        <p:nvSpPr>
          <p:cNvPr id="7" name="Slide Number Placeholder 6"/>
          <p:cNvSpPr>
            <a:spLocks noGrp="1"/>
          </p:cNvSpPr>
          <p:nvPr>
            <p:ph type="sldNum" sz="quarter" idx="12"/>
          </p:nvPr>
        </p:nvSpPr>
        <p:spPr/>
        <p:txBody>
          <a:bodyPr/>
          <a:lstStyle/>
          <a:p>
            <a:fld id="{6E7BEADF-0AA4-4638-B48D-F42937E2890C}" type="slidenum">
              <a:rPr kumimoji="1" lang="ja-JP" altLang="en-US" smtClean="0"/>
              <a:t>‹#›</a:t>
            </a:fld>
            <a:endParaRPr kumimoji="1" lang="ja-JP" altLang="en-US"/>
          </a:p>
        </p:txBody>
      </p:sp>
    </p:spTree>
    <p:extLst>
      <p:ext uri="{BB962C8B-B14F-4D97-AF65-F5344CB8AC3E}">
        <p14:creationId xmlns:p14="http://schemas.microsoft.com/office/powerpoint/2010/main" val="22930713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881777" y="511177"/>
            <a:ext cx="11041380" cy="1855788"/>
          </a:xfrm>
        </p:spPr>
        <p:txBody>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881779" y="2353628"/>
            <a:ext cx="5415676" cy="1153477"/>
          </a:xfrm>
        </p:spPr>
        <p:txBody>
          <a:bodyPr anchor="b"/>
          <a:lstStyle>
            <a:lvl1pPr marL="0" indent="0">
              <a:buNone/>
              <a:defRPr sz="3360" b="1"/>
            </a:lvl1pPr>
            <a:lvl2pPr marL="640080" indent="0">
              <a:buNone/>
              <a:defRPr sz="2800" b="1"/>
            </a:lvl2pPr>
            <a:lvl3pPr marL="1280160" indent="0">
              <a:buNone/>
              <a:defRPr sz="2520" b="1"/>
            </a:lvl3pPr>
            <a:lvl4pPr marL="1920240" indent="0">
              <a:buNone/>
              <a:defRPr sz="2240" b="1"/>
            </a:lvl4pPr>
            <a:lvl5pPr marL="2560320" indent="0">
              <a:buNone/>
              <a:defRPr sz="2240" b="1"/>
            </a:lvl5pPr>
            <a:lvl6pPr marL="3200400" indent="0">
              <a:buNone/>
              <a:defRPr sz="2240" b="1"/>
            </a:lvl6pPr>
            <a:lvl7pPr marL="3840480" indent="0">
              <a:buNone/>
              <a:defRPr sz="2240" b="1"/>
            </a:lvl7pPr>
            <a:lvl8pPr marL="4480560" indent="0">
              <a:buNone/>
              <a:defRPr sz="2240" b="1"/>
            </a:lvl8pPr>
            <a:lvl9pPr marL="5120640" indent="0">
              <a:buNone/>
              <a:defRPr sz="2240" b="1"/>
            </a:lvl9pPr>
          </a:lstStyle>
          <a:p>
            <a:pPr lvl="0"/>
            <a:r>
              <a:rPr lang="ja-JP" altLang="en-US" smtClean="0"/>
              <a:t>マスター テキストの書式設定</a:t>
            </a:r>
          </a:p>
        </p:txBody>
      </p:sp>
      <p:sp>
        <p:nvSpPr>
          <p:cNvPr id="4" name="Content Placeholder 3"/>
          <p:cNvSpPr>
            <a:spLocks noGrp="1"/>
          </p:cNvSpPr>
          <p:nvPr>
            <p:ph sz="half" idx="2"/>
          </p:nvPr>
        </p:nvSpPr>
        <p:spPr>
          <a:xfrm>
            <a:off x="881779" y="3507105"/>
            <a:ext cx="5415676" cy="5158423"/>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Text Placeholder 4"/>
          <p:cNvSpPr>
            <a:spLocks noGrp="1"/>
          </p:cNvSpPr>
          <p:nvPr>
            <p:ph type="body" sz="quarter" idx="3"/>
          </p:nvPr>
        </p:nvSpPr>
        <p:spPr>
          <a:xfrm>
            <a:off x="6480811" y="2353628"/>
            <a:ext cx="5442347" cy="1153477"/>
          </a:xfrm>
        </p:spPr>
        <p:txBody>
          <a:bodyPr anchor="b"/>
          <a:lstStyle>
            <a:lvl1pPr marL="0" indent="0">
              <a:buNone/>
              <a:defRPr sz="3360" b="1"/>
            </a:lvl1pPr>
            <a:lvl2pPr marL="640080" indent="0">
              <a:buNone/>
              <a:defRPr sz="2800" b="1"/>
            </a:lvl2pPr>
            <a:lvl3pPr marL="1280160" indent="0">
              <a:buNone/>
              <a:defRPr sz="2520" b="1"/>
            </a:lvl3pPr>
            <a:lvl4pPr marL="1920240" indent="0">
              <a:buNone/>
              <a:defRPr sz="2240" b="1"/>
            </a:lvl4pPr>
            <a:lvl5pPr marL="2560320" indent="0">
              <a:buNone/>
              <a:defRPr sz="2240" b="1"/>
            </a:lvl5pPr>
            <a:lvl6pPr marL="3200400" indent="0">
              <a:buNone/>
              <a:defRPr sz="2240" b="1"/>
            </a:lvl6pPr>
            <a:lvl7pPr marL="3840480" indent="0">
              <a:buNone/>
              <a:defRPr sz="2240" b="1"/>
            </a:lvl7pPr>
            <a:lvl8pPr marL="4480560" indent="0">
              <a:buNone/>
              <a:defRPr sz="2240" b="1"/>
            </a:lvl8pPr>
            <a:lvl9pPr marL="5120640" indent="0">
              <a:buNone/>
              <a:defRPr sz="2240" b="1"/>
            </a:lvl9pPr>
          </a:lstStyle>
          <a:p>
            <a:pPr lvl="0"/>
            <a:r>
              <a:rPr lang="ja-JP" altLang="en-US" smtClean="0"/>
              <a:t>マスター テキストの書式設定</a:t>
            </a:r>
          </a:p>
        </p:txBody>
      </p:sp>
      <p:sp>
        <p:nvSpPr>
          <p:cNvPr id="6" name="Content Placeholder 5"/>
          <p:cNvSpPr>
            <a:spLocks noGrp="1"/>
          </p:cNvSpPr>
          <p:nvPr>
            <p:ph sz="quarter" idx="4"/>
          </p:nvPr>
        </p:nvSpPr>
        <p:spPr>
          <a:xfrm>
            <a:off x="6480811" y="3507105"/>
            <a:ext cx="5442347" cy="5158423"/>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7" name="Date Placeholder 6"/>
          <p:cNvSpPr>
            <a:spLocks noGrp="1"/>
          </p:cNvSpPr>
          <p:nvPr>
            <p:ph type="dt" sz="half" idx="10"/>
          </p:nvPr>
        </p:nvSpPr>
        <p:spPr/>
        <p:txBody>
          <a:bodyPr/>
          <a:lstStyle/>
          <a:p>
            <a:fld id="{FF8B3D03-DE12-424F-B2E5-FB4078793C33}" type="datetime1">
              <a:rPr kumimoji="1" lang="ja-JP" altLang="en-US" smtClean="0"/>
              <a:t>2026/7/9</a:t>
            </a:fld>
            <a:endParaRPr kumimoji="1" lang="ja-JP" altLang="en-US"/>
          </a:p>
        </p:txBody>
      </p:sp>
      <p:sp>
        <p:nvSpPr>
          <p:cNvPr id="8" name="Footer Placeholder 7"/>
          <p:cNvSpPr>
            <a:spLocks noGrp="1"/>
          </p:cNvSpPr>
          <p:nvPr>
            <p:ph type="ftr" sz="quarter" idx="11"/>
          </p:nvPr>
        </p:nvSpPr>
        <p:spPr/>
        <p:txBody>
          <a:bodyPr/>
          <a:lstStyle/>
          <a:p>
            <a:r>
              <a:rPr kumimoji="1" lang="zh-TW" altLang="en-US" smtClean="0"/>
              <a:t>本山神岡住宅跡地活用事業</a:t>
            </a:r>
            <a:endParaRPr kumimoji="1" lang="ja-JP" altLang="en-US"/>
          </a:p>
        </p:txBody>
      </p:sp>
      <p:sp>
        <p:nvSpPr>
          <p:cNvPr id="9" name="Slide Number Placeholder 8"/>
          <p:cNvSpPr>
            <a:spLocks noGrp="1"/>
          </p:cNvSpPr>
          <p:nvPr>
            <p:ph type="sldNum" sz="quarter" idx="12"/>
          </p:nvPr>
        </p:nvSpPr>
        <p:spPr/>
        <p:txBody>
          <a:bodyPr/>
          <a:lstStyle/>
          <a:p>
            <a:fld id="{6E7BEADF-0AA4-4638-B48D-F42937E2890C}" type="slidenum">
              <a:rPr kumimoji="1" lang="ja-JP" altLang="en-US" smtClean="0"/>
              <a:t>‹#›</a:t>
            </a:fld>
            <a:endParaRPr kumimoji="1" lang="ja-JP" altLang="en-US"/>
          </a:p>
        </p:txBody>
      </p:sp>
    </p:spTree>
    <p:extLst>
      <p:ext uri="{BB962C8B-B14F-4D97-AF65-F5344CB8AC3E}">
        <p14:creationId xmlns:p14="http://schemas.microsoft.com/office/powerpoint/2010/main" val="21013082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Date Placeholder 2"/>
          <p:cNvSpPr>
            <a:spLocks noGrp="1"/>
          </p:cNvSpPr>
          <p:nvPr>
            <p:ph type="dt" sz="half" idx="10"/>
          </p:nvPr>
        </p:nvSpPr>
        <p:spPr/>
        <p:txBody>
          <a:bodyPr/>
          <a:lstStyle/>
          <a:p>
            <a:fld id="{EECF01AE-81EF-4372-917F-BF176C355F3C}" type="datetime1">
              <a:rPr kumimoji="1" lang="ja-JP" altLang="en-US" smtClean="0"/>
              <a:t>2026/7/9</a:t>
            </a:fld>
            <a:endParaRPr kumimoji="1" lang="ja-JP" altLang="en-US"/>
          </a:p>
        </p:txBody>
      </p:sp>
      <p:sp>
        <p:nvSpPr>
          <p:cNvPr id="4" name="Footer Placeholder 3"/>
          <p:cNvSpPr>
            <a:spLocks noGrp="1"/>
          </p:cNvSpPr>
          <p:nvPr>
            <p:ph type="ftr" sz="quarter" idx="11"/>
          </p:nvPr>
        </p:nvSpPr>
        <p:spPr/>
        <p:txBody>
          <a:bodyPr/>
          <a:lstStyle/>
          <a:p>
            <a:r>
              <a:rPr kumimoji="1" lang="zh-TW" altLang="en-US" smtClean="0"/>
              <a:t>本山神岡住宅跡地活用事業</a:t>
            </a:r>
            <a:endParaRPr kumimoji="1" lang="ja-JP" altLang="en-US"/>
          </a:p>
        </p:txBody>
      </p:sp>
      <p:sp>
        <p:nvSpPr>
          <p:cNvPr id="5" name="Slide Number Placeholder 4"/>
          <p:cNvSpPr>
            <a:spLocks noGrp="1"/>
          </p:cNvSpPr>
          <p:nvPr>
            <p:ph type="sldNum" sz="quarter" idx="12"/>
          </p:nvPr>
        </p:nvSpPr>
        <p:spPr/>
        <p:txBody>
          <a:bodyPr/>
          <a:lstStyle/>
          <a:p>
            <a:fld id="{6E7BEADF-0AA4-4638-B48D-F42937E2890C}" type="slidenum">
              <a:rPr kumimoji="1" lang="ja-JP" altLang="en-US" smtClean="0"/>
              <a:t>‹#›</a:t>
            </a:fld>
            <a:endParaRPr kumimoji="1" lang="ja-JP" altLang="en-US"/>
          </a:p>
        </p:txBody>
      </p:sp>
    </p:spTree>
    <p:extLst>
      <p:ext uri="{BB962C8B-B14F-4D97-AF65-F5344CB8AC3E}">
        <p14:creationId xmlns:p14="http://schemas.microsoft.com/office/powerpoint/2010/main" val="33179335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9BFBC86-EF32-4993-9572-3178938A57A2}" type="datetime1">
              <a:rPr kumimoji="1" lang="ja-JP" altLang="en-US" smtClean="0"/>
              <a:t>2026/7/9</a:t>
            </a:fld>
            <a:endParaRPr kumimoji="1" lang="ja-JP" altLang="en-US"/>
          </a:p>
        </p:txBody>
      </p:sp>
      <p:sp>
        <p:nvSpPr>
          <p:cNvPr id="3" name="Footer Placeholder 2"/>
          <p:cNvSpPr>
            <a:spLocks noGrp="1"/>
          </p:cNvSpPr>
          <p:nvPr>
            <p:ph type="ftr" sz="quarter" idx="11"/>
          </p:nvPr>
        </p:nvSpPr>
        <p:spPr/>
        <p:txBody>
          <a:bodyPr/>
          <a:lstStyle/>
          <a:p>
            <a:r>
              <a:rPr kumimoji="1" lang="zh-TW" altLang="en-US" smtClean="0"/>
              <a:t>本山神岡住宅跡地活用事業</a:t>
            </a:r>
            <a:endParaRPr kumimoji="1" lang="ja-JP" altLang="en-US"/>
          </a:p>
        </p:txBody>
      </p:sp>
      <p:sp>
        <p:nvSpPr>
          <p:cNvPr id="4" name="Slide Number Placeholder 3"/>
          <p:cNvSpPr>
            <a:spLocks noGrp="1"/>
          </p:cNvSpPr>
          <p:nvPr>
            <p:ph type="sldNum" sz="quarter" idx="12"/>
          </p:nvPr>
        </p:nvSpPr>
        <p:spPr/>
        <p:txBody>
          <a:bodyPr/>
          <a:lstStyle/>
          <a:p>
            <a:fld id="{6E7BEADF-0AA4-4638-B48D-F42937E2890C}" type="slidenum">
              <a:rPr kumimoji="1" lang="ja-JP" altLang="en-US" smtClean="0"/>
              <a:t>‹#›</a:t>
            </a:fld>
            <a:endParaRPr kumimoji="1" lang="ja-JP" altLang="en-US"/>
          </a:p>
        </p:txBody>
      </p:sp>
    </p:spTree>
    <p:extLst>
      <p:ext uri="{BB962C8B-B14F-4D97-AF65-F5344CB8AC3E}">
        <p14:creationId xmlns:p14="http://schemas.microsoft.com/office/powerpoint/2010/main" val="17804209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81778" y="640080"/>
            <a:ext cx="4128849" cy="2240280"/>
          </a:xfrm>
        </p:spPr>
        <p:txBody>
          <a:bodyPr anchor="b"/>
          <a:lstStyle>
            <a:lvl1pPr>
              <a:defRPr sz="4480"/>
            </a:lvl1pPr>
          </a:lstStyle>
          <a:p>
            <a:r>
              <a:rPr lang="ja-JP" altLang="en-US" smtClean="0"/>
              <a:t>マスター タイトルの書式設定</a:t>
            </a:r>
            <a:endParaRPr lang="en-US" dirty="0"/>
          </a:p>
        </p:txBody>
      </p:sp>
      <p:sp>
        <p:nvSpPr>
          <p:cNvPr id="3" name="Content Placeholder 2"/>
          <p:cNvSpPr>
            <a:spLocks noGrp="1"/>
          </p:cNvSpPr>
          <p:nvPr>
            <p:ph idx="1"/>
          </p:nvPr>
        </p:nvSpPr>
        <p:spPr>
          <a:xfrm>
            <a:off x="5442347" y="1382397"/>
            <a:ext cx="6480810" cy="6823075"/>
          </a:xfrm>
        </p:spPr>
        <p:txBody>
          <a:bodyPr/>
          <a:lstStyle>
            <a:lvl1pPr>
              <a:defRPr sz="4480"/>
            </a:lvl1pPr>
            <a:lvl2pPr>
              <a:defRPr sz="3920"/>
            </a:lvl2pPr>
            <a:lvl3pPr>
              <a:defRPr sz="3360"/>
            </a:lvl3pPr>
            <a:lvl4pPr>
              <a:defRPr sz="2800"/>
            </a:lvl4pPr>
            <a:lvl5pPr>
              <a:defRPr sz="2800"/>
            </a:lvl5pPr>
            <a:lvl6pPr>
              <a:defRPr sz="2800"/>
            </a:lvl6pPr>
            <a:lvl7pPr>
              <a:defRPr sz="2800"/>
            </a:lvl7pPr>
            <a:lvl8pPr>
              <a:defRPr sz="2800"/>
            </a:lvl8pPr>
            <a:lvl9pPr>
              <a:defRPr sz="2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Text Placeholder 3"/>
          <p:cNvSpPr>
            <a:spLocks noGrp="1"/>
          </p:cNvSpPr>
          <p:nvPr>
            <p:ph type="body" sz="half" idx="2"/>
          </p:nvPr>
        </p:nvSpPr>
        <p:spPr>
          <a:xfrm>
            <a:off x="881778" y="2880360"/>
            <a:ext cx="4128849" cy="5336223"/>
          </a:xfrm>
        </p:spPr>
        <p:txBody>
          <a:bodyPr/>
          <a:lstStyle>
            <a:lvl1pPr marL="0" indent="0">
              <a:buNone/>
              <a:defRPr sz="2240"/>
            </a:lvl1pPr>
            <a:lvl2pPr marL="640080" indent="0">
              <a:buNone/>
              <a:defRPr sz="1960"/>
            </a:lvl2pPr>
            <a:lvl3pPr marL="1280160" indent="0">
              <a:buNone/>
              <a:defRPr sz="1680"/>
            </a:lvl3pPr>
            <a:lvl4pPr marL="1920240" indent="0">
              <a:buNone/>
              <a:defRPr sz="1400"/>
            </a:lvl4pPr>
            <a:lvl5pPr marL="2560320" indent="0">
              <a:buNone/>
              <a:defRPr sz="1400"/>
            </a:lvl5pPr>
            <a:lvl6pPr marL="3200400" indent="0">
              <a:buNone/>
              <a:defRPr sz="1400"/>
            </a:lvl6pPr>
            <a:lvl7pPr marL="3840480" indent="0">
              <a:buNone/>
              <a:defRPr sz="1400"/>
            </a:lvl7pPr>
            <a:lvl8pPr marL="4480560" indent="0">
              <a:buNone/>
              <a:defRPr sz="1400"/>
            </a:lvl8pPr>
            <a:lvl9pPr marL="5120640" indent="0">
              <a:buNone/>
              <a:defRPr sz="14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42719864-8619-4D44-8DF5-C6F742C356A7}" type="datetime1">
              <a:rPr kumimoji="1" lang="ja-JP" altLang="en-US" smtClean="0"/>
              <a:t>2026/7/9</a:t>
            </a:fld>
            <a:endParaRPr kumimoji="1" lang="ja-JP" altLang="en-US"/>
          </a:p>
        </p:txBody>
      </p:sp>
      <p:sp>
        <p:nvSpPr>
          <p:cNvPr id="6" name="Footer Placeholder 5"/>
          <p:cNvSpPr>
            <a:spLocks noGrp="1"/>
          </p:cNvSpPr>
          <p:nvPr>
            <p:ph type="ftr" sz="quarter" idx="11"/>
          </p:nvPr>
        </p:nvSpPr>
        <p:spPr/>
        <p:txBody>
          <a:bodyPr/>
          <a:lstStyle/>
          <a:p>
            <a:r>
              <a:rPr kumimoji="1" lang="zh-TW" altLang="en-US" smtClean="0"/>
              <a:t>本山神岡住宅跡地活用事業</a:t>
            </a:r>
            <a:endParaRPr kumimoji="1" lang="ja-JP" altLang="en-US"/>
          </a:p>
        </p:txBody>
      </p:sp>
      <p:sp>
        <p:nvSpPr>
          <p:cNvPr id="7" name="Slide Number Placeholder 6"/>
          <p:cNvSpPr>
            <a:spLocks noGrp="1"/>
          </p:cNvSpPr>
          <p:nvPr>
            <p:ph type="sldNum" sz="quarter" idx="12"/>
          </p:nvPr>
        </p:nvSpPr>
        <p:spPr/>
        <p:txBody>
          <a:bodyPr/>
          <a:lstStyle/>
          <a:p>
            <a:fld id="{6E7BEADF-0AA4-4638-B48D-F42937E2890C}" type="slidenum">
              <a:rPr kumimoji="1" lang="ja-JP" altLang="en-US" smtClean="0"/>
              <a:t>‹#›</a:t>
            </a:fld>
            <a:endParaRPr kumimoji="1" lang="ja-JP" altLang="en-US"/>
          </a:p>
        </p:txBody>
      </p:sp>
    </p:spTree>
    <p:extLst>
      <p:ext uri="{BB962C8B-B14F-4D97-AF65-F5344CB8AC3E}">
        <p14:creationId xmlns:p14="http://schemas.microsoft.com/office/powerpoint/2010/main" val="2090916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881778" y="640080"/>
            <a:ext cx="4128849" cy="2240280"/>
          </a:xfrm>
        </p:spPr>
        <p:txBody>
          <a:bodyPr anchor="b"/>
          <a:lstStyle>
            <a:lvl1pPr>
              <a:defRPr sz="4480"/>
            </a:lvl1pPr>
          </a:lstStyle>
          <a:p>
            <a:r>
              <a:rPr lang="ja-JP" altLang="en-US" smtClean="0"/>
              <a:t>マスター タイトルの書式設定</a:t>
            </a:r>
            <a:endParaRPr lang="en-US" dirty="0"/>
          </a:p>
        </p:txBody>
      </p:sp>
      <p:sp>
        <p:nvSpPr>
          <p:cNvPr id="3" name="Picture Placeholder 2"/>
          <p:cNvSpPr>
            <a:spLocks noGrp="1" noChangeAspect="1"/>
          </p:cNvSpPr>
          <p:nvPr>
            <p:ph type="pic" idx="1"/>
          </p:nvPr>
        </p:nvSpPr>
        <p:spPr>
          <a:xfrm>
            <a:off x="5442347" y="1382397"/>
            <a:ext cx="6480810" cy="6823075"/>
          </a:xfrm>
        </p:spPr>
        <p:txBody>
          <a:bodyPr anchor="t"/>
          <a:lstStyle>
            <a:lvl1pPr marL="0" indent="0">
              <a:buNone/>
              <a:defRPr sz="4480"/>
            </a:lvl1pPr>
            <a:lvl2pPr marL="640080" indent="0">
              <a:buNone/>
              <a:defRPr sz="3920"/>
            </a:lvl2pPr>
            <a:lvl3pPr marL="1280160" indent="0">
              <a:buNone/>
              <a:defRPr sz="3360"/>
            </a:lvl3pPr>
            <a:lvl4pPr marL="1920240" indent="0">
              <a:buNone/>
              <a:defRPr sz="2800"/>
            </a:lvl4pPr>
            <a:lvl5pPr marL="2560320" indent="0">
              <a:buNone/>
              <a:defRPr sz="2800"/>
            </a:lvl5pPr>
            <a:lvl6pPr marL="3200400" indent="0">
              <a:buNone/>
              <a:defRPr sz="2800"/>
            </a:lvl6pPr>
            <a:lvl7pPr marL="3840480" indent="0">
              <a:buNone/>
              <a:defRPr sz="2800"/>
            </a:lvl7pPr>
            <a:lvl8pPr marL="4480560" indent="0">
              <a:buNone/>
              <a:defRPr sz="2800"/>
            </a:lvl8pPr>
            <a:lvl9pPr marL="5120640" indent="0">
              <a:buNone/>
              <a:defRPr sz="2800"/>
            </a:lvl9pPr>
          </a:lstStyle>
          <a:p>
            <a:r>
              <a:rPr lang="ja-JP" altLang="en-US" smtClean="0"/>
              <a:t>図を追加</a:t>
            </a:r>
            <a:endParaRPr lang="en-US" dirty="0"/>
          </a:p>
        </p:txBody>
      </p:sp>
      <p:sp>
        <p:nvSpPr>
          <p:cNvPr id="4" name="Text Placeholder 3"/>
          <p:cNvSpPr>
            <a:spLocks noGrp="1"/>
          </p:cNvSpPr>
          <p:nvPr>
            <p:ph type="body" sz="half" idx="2"/>
          </p:nvPr>
        </p:nvSpPr>
        <p:spPr>
          <a:xfrm>
            <a:off x="881778" y="2880360"/>
            <a:ext cx="4128849" cy="5336223"/>
          </a:xfrm>
        </p:spPr>
        <p:txBody>
          <a:bodyPr/>
          <a:lstStyle>
            <a:lvl1pPr marL="0" indent="0">
              <a:buNone/>
              <a:defRPr sz="2240"/>
            </a:lvl1pPr>
            <a:lvl2pPr marL="640080" indent="0">
              <a:buNone/>
              <a:defRPr sz="1960"/>
            </a:lvl2pPr>
            <a:lvl3pPr marL="1280160" indent="0">
              <a:buNone/>
              <a:defRPr sz="1680"/>
            </a:lvl3pPr>
            <a:lvl4pPr marL="1920240" indent="0">
              <a:buNone/>
              <a:defRPr sz="1400"/>
            </a:lvl4pPr>
            <a:lvl5pPr marL="2560320" indent="0">
              <a:buNone/>
              <a:defRPr sz="1400"/>
            </a:lvl5pPr>
            <a:lvl6pPr marL="3200400" indent="0">
              <a:buNone/>
              <a:defRPr sz="1400"/>
            </a:lvl6pPr>
            <a:lvl7pPr marL="3840480" indent="0">
              <a:buNone/>
              <a:defRPr sz="1400"/>
            </a:lvl7pPr>
            <a:lvl8pPr marL="4480560" indent="0">
              <a:buNone/>
              <a:defRPr sz="1400"/>
            </a:lvl8pPr>
            <a:lvl9pPr marL="5120640" indent="0">
              <a:buNone/>
              <a:defRPr sz="14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5A194BED-0FDB-41C2-BDBC-71A774A54857}" type="datetime1">
              <a:rPr kumimoji="1" lang="ja-JP" altLang="en-US" smtClean="0"/>
              <a:t>2026/7/9</a:t>
            </a:fld>
            <a:endParaRPr kumimoji="1" lang="ja-JP" altLang="en-US"/>
          </a:p>
        </p:txBody>
      </p:sp>
      <p:sp>
        <p:nvSpPr>
          <p:cNvPr id="6" name="Footer Placeholder 5"/>
          <p:cNvSpPr>
            <a:spLocks noGrp="1"/>
          </p:cNvSpPr>
          <p:nvPr>
            <p:ph type="ftr" sz="quarter" idx="11"/>
          </p:nvPr>
        </p:nvSpPr>
        <p:spPr/>
        <p:txBody>
          <a:bodyPr/>
          <a:lstStyle/>
          <a:p>
            <a:r>
              <a:rPr kumimoji="1" lang="zh-TW" altLang="en-US" smtClean="0"/>
              <a:t>本山神岡住宅跡地活用事業</a:t>
            </a:r>
            <a:endParaRPr kumimoji="1" lang="ja-JP" altLang="en-US"/>
          </a:p>
        </p:txBody>
      </p:sp>
      <p:sp>
        <p:nvSpPr>
          <p:cNvPr id="7" name="Slide Number Placeholder 6"/>
          <p:cNvSpPr>
            <a:spLocks noGrp="1"/>
          </p:cNvSpPr>
          <p:nvPr>
            <p:ph type="sldNum" sz="quarter" idx="12"/>
          </p:nvPr>
        </p:nvSpPr>
        <p:spPr/>
        <p:txBody>
          <a:bodyPr/>
          <a:lstStyle/>
          <a:p>
            <a:fld id="{6E7BEADF-0AA4-4638-B48D-F42937E2890C}" type="slidenum">
              <a:rPr kumimoji="1" lang="ja-JP" altLang="en-US" smtClean="0"/>
              <a:t>‹#›</a:t>
            </a:fld>
            <a:endParaRPr kumimoji="1" lang="ja-JP" altLang="en-US"/>
          </a:p>
        </p:txBody>
      </p:sp>
    </p:spTree>
    <p:extLst>
      <p:ext uri="{BB962C8B-B14F-4D97-AF65-F5344CB8AC3E}">
        <p14:creationId xmlns:p14="http://schemas.microsoft.com/office/powerpoint/2010/main" val="39538278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80110" y="511177"/>
            <a:ext cx="11041380" cy="1855788"/>
          </a:xfrm>
          <a:prstGeom prst="rect">
            <a:avLst/>
          </a:prstGeom>
        </p:spPr>
        <p:txBody>
          <a:bodyPr vert="horz" lIns="91440" tIns="45720" rIns="91440" bIns="45720" rtlCol="0" anchor="ctr">
            <a:norm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880110" y="2555875"/>
            <a:ext cx="11041380" cy="6091873"/>
          </a:xfrm>
          <a:prstGeom prst="rect">
            <a:avLst/>
          </a:prstGeom>
        </p:spPr>
        <p:txBody>
          <a:bodyPr vert="horz" lIns="91440" tIns="45720" rIns="91440" bIns="45720" rtlCol="0">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2"/>
          </p:nvPr>
        </p:nvSpPr>
        <p:spPr>
          <a:xfrm>
            <a:off x="880110" y="8898892"/>
            <a:ext cx="2880360" cy="511175"/>
          </a:xfrm>
          <a:prstGeom prst="rect">
            <a:avLst/>
          </a:prstGeom>
        </p:spPr>
        <p:txBody>
          <a:bodyPr vert="horz" lIns="91440" tIns="45720" rIns="91440" bIns="45720" rtlCol="0" anchor="ctr"/>
          <a:lstStyle>
            <a:lvl1pPr algn="l">
              <a:defRPr sz="1680">
                <a:solidFill>
                  <a:schemeClr val="tx1">
                    <a:tint val="75000"/>
                  </a:schemeClr>
                </a:solidFill>
              </a:defRPr>
            </a:lvl1pPr>
          </a:lstStyle>
          <a:p>
            <a:fld id="{3EA4A044-026B-4E14-A4E9-DB8057BFFB43}" type="datetime1">
              <a:rPr kumimoji="1" lang="ja-JP" altLang="en-US" smtClean="0"/>
              <a:t>2026/7/9</a:t>
            </a:fld>
            <a:endParaRPr kumimoji="1" lang="ja-JP" altLang="en-US"/>
          </a:p>
        </p:txBody>
      </p:sp>
      <p:sp>
        <p:nvSpPr>
          <p:cNvPr id="5" name="Footer Placeholder 4"/>
          <p:cNvSpPr>
            <a:spLocks noGrp="1"/>
          </p:cNvSpPr>
          <p:nvPr>
            <p:ph type="ftr" sz="quarter" idx="3"/>
          </p:nvPr>
        </p:nvSpPr>
        <p:spPr>
          <a:xfrm>
            <a:off x="4240530" y="8898892"/>
            <a:ext cx="4320540" cy="511175"/>
          </a:xfrm>
          <a:prstGeom prst="rect">
            <a:avLst/>
          </a:prstGeom>
        </p:spPr>
        <p:txBody>
          <a:bodyPr vert="horz" lIns="91440" tIns="45720" rIns="91440" bIns="45720" rtlCol="0" anchor="ctr"/>
          <a:lstStyle>
            <a:lvl1pPr algn="ctr">
              <a:defRPr sz="1680">
                <a:solidFill>
                  <a:schemeClr val="tx1">
                    <a:tint val="75000"/>
                  </a:schemeClr>
                </a:solidFill>
              </a:defRPr>
            </a:lvl1pPr>
          </a:lstStyle>
          <a:p>
            <a:r>
              <a:rPr kumimoji="1" lang="zh-TW" altLang="en-US" smtClean="0"/>
              <a:t>本山神岡住宅跡地活用事業</a:t>
            </a:r>
            <a:endParaRPr kumimoji="1" lang="ja-JP" altLang="en-US"/>
          </a:p>
        </p:txBody>
      </p:sp>
      <p:sp>
        <p:nvSpPr>
          <p:cNvPr id="6" name="Slide Number Placeholder 5"/>
          <p:cNvSpPr>
            <a:spLocks noGrp="1"/>
          </p:cNvSpPr>
          <p:nvPr>
            <p:ph type="sldNum" sz="quarter" idx="4"/>
          </p:nvPr>
        </p:nvSpPr>
        <p:spPr>
          <a:xfrm>
            <a:off x="9041130" y="8898892"/>
            <a:ext cx="2880360" cy="511175"/>
          </a:xfrm>
          <a:prstGeom prst="rect">
            <a:avLst/>
          </a:prstGeom>
        </p:spPr>
        <p:txBody>
          <a:bodyPr vert="horz" lIns="91440" tIns="45720" rIns="91440" bIns="45720" rtlCol="0" anchor="ctr"/>
          <a:lstStyle>
            <a:lvl1pPr algn="r">
              <a:defRPr sz="1680">
                <a:solidFill>
                  <a:schemeClr val="tx1">
                    <a:tint val="75000"/>
                  </a:schemeClr>
                </a:solidFill>
              </a:defRPr>
            </a:lvl1pPr>
          </a:lstStyle>
          <a:p>
            <a:fld id="{6E7BEADF-0AA4-4638-B48D-F42937E2890C}" type="slidenum">
              <a:rPr kumimoji="1" lang="ja-JP" altLang="en-US" smtClean="0"/>
              <a:t>‹#›</a:t>
            </a:fld>
            <a:endParaRPr kumimoji="1" lang="ja-JP" altLang="en-US"/>
          </a:p>
        </p:txBody>
      </p:sp>
    </p:spTree>
    <p:extLst>
      <p:ext uri="{BB962C8B-B14F-4D97-AF65-F5344CB8AC3E}">
        <p14:creationId xmlns:p14="http://schemas.microsoft.com/office/powerpoint/2010/main" val="135167849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iming>
    <p:tnLst>
      <p:par>
        <p:cTn id="1" dur="indefinite" restart="never" nodeType="tmRoot"/>
      </p:par>
    </p:tnLst>
  </p:timing>
  <p:hf hdr="0" ftr="0" dt="0"/>
  <p:txStyles>
    <p:titleStyle>
      <a:lvl1pPr algn="l" defTabSz="1280160" rtl="0" eaLnBrk="1" latinLnBrk="0" hangingPunct="1">
        <a:lnSpc>
          <a:spcPct val="90000"/>
        </a:lnSpc>
        <a:spcBef>
          <a:spcPct val="0"/>
        </a:spcBef>
        <a:buNone/>
        <a:defRPr kumimoji="1" sz="6160" kern="1200">
          <a:solidFill>
            <a:schemeClr val="tx1"/>
          </a:solidFill>
          <a:latin typeface="+mj-lt"/>
          <a:ea typeface="+mj-ea"/>
          <a:cs typeface="+mj-cs"/>
        </a:defRPr>
      </a:lvl1pPr>
    </p:titleStyle>
    <p:bodyStyle>
      <a:lvl1pPr marL="320040" indent="-320040" algn="l" defTabSz="1280160" rtl="0" eaLnBrk="1" latinLnBrk="0" hangingPunct="1">
        <a:lnSpc>
          <a:spcPct val="90000"/>
        </a:lnSpc>
        <a:spcBef>
          <a:spcPts val="1400"/>
        </a:spcBef>
        <a:buFont typeface="Arial" panose="020B0604020202020204" pitchFamily="34" charset="0"/>
        <a:buChar char="•"/>
        <a:defRPr kumimoji="1" sz="3920" kern="1200">
          <a:solidFill>
            <a:schemeClr val="tx1"/>
          </a:solidFill>
          <a:latin typeface="+mn-lt"/>
          <a:ea typeface="+mn-ea"/>
          <a:cs typeface="+mn-cs"/>
        </a:defRPr>
      </a:lvl1pPr>
      <a:lvl2pPr marL="960120" indent="-320040" algn="l" defTabSz="1280160" rtl="0" eaLnBrk="1" latinLnBrk="0" hangingPunct="1">
        <a:lnSpc>
          <a:spcPct val="90000"/>
        </a:lnSpc>
        <a:spcBef>
          <a:spcPts val="700"/>
        </a:spcBef>
        <a:buFont typeface="Arial" panose="020B0604020202020204" pitchFamily="34" charset="0"/>
        <a:buChar char="•"/>
        <a:defRPr kumimoji="1" sz="3360" kern="1200">
          <a:solidFill>
            <a:schemeClr val="tx1"/>
          </a:solidFill>
          <a:latin typeface="+mn-lt"/>
          <a:ea typeface="+mn-ea"/>
          <a:cs typeface="+mn-cs"/>
        </a:defRPr>
      </a:lvl2pPr>
      <a:lvl3pPr marL="1600200" indent="-320040" algn="l" defTabSz="1280160" rtl="0" eaLnBrk="1" latinLnBrk="0" hangingPunct="1">
        <a:lnSpc>
          <a:spcPct val="90000"/>
        </a:lnSpc>
        <a:spcBef>
          <a:spcPts val="700"/>
        </a:spcBef>
        <a:buFont typeface="Arial" panose="020B0604020202020204" pitchFamily="34" charset="0"/>
        <a:buChar char="•"/>
        <a:defRPr kumimoji="1" sz="2800" kern="1200">
          <a:solidFill>
            <a:schemeClr val="tx1"/>
          </a:solidFill>
          <a:latin typeface="+mn-lt"/>
          <a:ea typeface="+mn-ea"/>
          <a:cs typeface="+mn-cs"/>
        </a:defRPr>
      </a:lvl3pPr>
      <a:lvl4pPr marL="2240280" indent="-320040" algn="l" defTabSz="1280160" rtl="0" eaLnBrk="1" latinLnBrk="0" hangingPunct="1">
        <a:lnSpc>
          <a:spcPct val="90000"/>
        </a:lnSpc>
        <a:spcBef>
          <a:spcPts val="700"/>
        </a:spcBef>
        <a:buFont typeface="Arial" panose="020B0604020202020204" pitchFamily="34" charset="0"/>
        <a:buChar char="•"/>
        <a:defRPr kumimoji="1" sz="2520" kern="1200">
          <a:solidFill>
            <a:schemeClr val="tx1"/>
          </a:solidFill>
          <a:latin typeface="+mn-lt"/>
          <a:ea typeface="+mn-ea"/>
          <a:cs typeface="+mn-cs"/>
        </a:defRPr>
      </a:lvl4pPr>
      <a:lvl5pPr marL="2880360" indent="-320040" algn="l" defTabSz="1280160" rtl="0" eaLnBrk="1" latinLnBrk="0" hangingPunct="1">
        <a:lnSpc>
          <a:spcPct val="90000"/>
        </a:lnSpc>
        <a:spcBef>
          <a:spcPts val="700"/>
        </a:spcBef>
        <a:buFont typeface="Arial" panose="020B0604020202020204" pitchFamily="34" charset="0"/>
        <a:buChar char="•"/>
        <a:defRPr kumimoji="1" sz="2520" kern="1200">
          <a:solidFill>
            <a:schemeClr val="tx1"/>
          </a:solidFill>
          <a:latin typeface="+mn-lt"/>
          <a:ea typeface="+mn-ea"/>
          <a:cs typeface="+mn-cs"/>
        </a:defRPr>
      </a:lvl5pPr>
      <a:lvl6pPr marL="3520440" indent="-320040" algn="l" defTabSz="1280160" rtl="0" eaLnBrk="1" latinLnBrk="0" hangingPunct="1">
        <a:lnSpc>
          <a:spcPct val="90000"/>
        </a:lnSpc>
        <a:spcBef>
          <a:spcPts val="700"/>
        </a:spcBef>
        <a:buFont typeface="Arial" panose="020B0604020202020204" pitchFamily="34" charset="0"/>
        <a:buChar char="•"/>
        <a:defRPr kumimoji="1" sz="2520" kern="1200">
          <a:solidFill>
            <a:schemeClr val="tx1"/>
          </a:solidFill>
          <a:latin typeface="+mn-lt"/>
          <a:ea typeface="+mn-ea"/>
          <a:cs typeface="+mn-cs"/>
        </a:defRPr>
      </a:lvl6pPr>
      <a:lvl7pPr marL="4160520" indent="-320040" algn="l" defTabSz="1280160" rtl="0" eaLnBrk="1" latinLnBrk="0" hangingPunct="1">
        <a:lnSpc>
          <a:spcPct val="90000"/>
        </a:lnSpc>
        <a:spcBef>
          <a:spcPts val="700"/>
        </a:spcBef>
        <a:buFont typeface="Arial" panose="020B0604020202020204" pitchFamily="34" charset="0"/>
        <a:buChar char="•"/>
        <a:defRPr kumimoji="1" sz="2520" kern="1200">
          <a:solidFill>
            <a:schemeClr val="tx1"/>
          </a:solidFill>
          <a:latin typeface="+mn-lt"/>
          <a:ea typeface="+mn-ea"/>
          <a:cs typeface="+mn-cs"/>
        </a:defRPr>
      </a:lvl7pPr>
      <a:lvl8pPr marL="4800600" indent="-320040" algn="l" defTabSz="1280160" rtl="0" eaLnBrk="1" latinLnBrk="0" hangingPunct="1">
        <a:lnSpc>
          <a:spcPct val="90000"/>
        </a:lnSpc>
        <a:spcBef>
          <a:spcPts val="700"/>
        </a:spcBef>
        <a:buFont typeface="Arial" panose="020B0604020202020204" pitchFamily="34" charset="0"/>
        <a:buChar char="•"/>
        <a:defRPr kumimoji="1" sz="2520" kern="1200">
          <a:solidFill>
            <a:schemeClr val="tx1"/>
          </a:solidFill>
          <a:latin typeface="+mn-lt"/>
          <a:ea typeface="+mn-ea"/>
          <a:cs typeface="+mn-cs"/>
        </a:defRPr>
      </a:lvl8pPr>
      <a:lvl9pPr marL="5440680" indent="-320040" algn="l" defTabSz="1280160" rtl="0" eaLnBrk="1" latinLnBrk="0" hangingPunct="1">
        <a:lnSpc>
          <a:spcPct val="90000"/>
        </a:lnSpc>
        <a:spcBef>
          <a:spcPts val="700"/>
        </a:spcBef>
        <a:buFont typeface="Arial" panose="020B0604020202020204" pitchFamily="34" charset="0"/>
        <a:buChar char="•"/>
        <a:defRPr kumimoji="1" sz="2520" kern="1200">
          <a:solidFill>
            <a:schemeClr val="tx1"/>
          </a:solidFill>
          <a:latin typeface="+mn-lt"/>
          <a:ea typeface="+mn-ea"/>
          <a:cs typeface="+mn-cs"/>
        </a:defRPr>
      </a:lvl9pPr>
    </p:bodyStyle>
    <p:otherStyle>
      <a:defPPr>
        <a:defRPr lang="en-US"/>
      </a:defPPr>
      <a:lvl1pPr marL="0" algn="l" defTabSz="1280160" rtl="0" eaLnBrk="1" latinLnBrk="0" hangingPunct="1">
        <a:defRPr kumimoji="1" sz="2520" kern="1200">
          <a:solidFill>
            <a:schemeClr val="tx1"/>
          </a:solidFill>
          <a:latin typeface="+mn-lt"/>
          <a:ea typeface="+mn-ea"/>
          <a:cs typeface="+mn-cs"/>
        </a:defRPr>
      </a:lvl1pPr>
      <a:lvl2pPr marL="640080" algn="l" defTabSz="1280160" rtl="0" eaLnBrk="1" latinLnBrk="0" hangingPunct="1">
        <a:defRPr kumimoji="1" sz="2520" kern="1200">
          <a:solidFill>
            <a:schemeClr val="tx1"/>
          </a:solidFill>
          <a:latin typeface="+mn-lt"/>
          <a:ea typeface="+mn-ea"/>
          <a:cs typeface="+mn-cs"/>
        </a:defRPr>
      </a:lvl2pPr>
      <a:lvl3pPr marL="1280160" algn="l" defTabSz="1280160" rtl="0" eaLnBrk="1" latinLnBrk="0" hangingPunct="1">
        <a:defRPr kumimoji="1" sz="2520" kern="1200">
          <a:solidFill>
            <a:schemeClr val="tx1"/>
          </a:solidFill>
          <a:latin typeface="+mn-lt"/>
          <a:ea typeface="+mn-ea"/>
          <a:cs typeface="+mn-cs"/>
        </a:defRPr>
      </a:lvl3pPr>
      <a:lvl4pPr marL="1920240" algn="l" defTabSz="1280160" rtl="0" eaLnBrk="1" latinLnBrk="0" hangingPunct="1">
        <a:defRPr kumimoji="1" sz="2520" kern="1200">
          <a:solidFill>
            <a:schemeClr val="tx1"/>
          </a:solidFill>
          <a:latin typeface="+mn-lt"/>
          <a:ea typeface="+mn-ea"/>
          <a:cs typeface="+mn-cs"/>
        </a:defRPr>
      </a:lvl4pPr>
      <a:lvl5pPr marL="2560320" algn="l" defTabSz="1280160" rtl="0" eaLnBrk="1" latinLnBrk="0" hangingPunct="1">
        <a:defRPr kumimoji="1" sz="2520" kern="1200">
          <a:solidFill>
            <a:schemeClr val="tx1"/>
          </a:solidFill>
          <a:latin typeface="+mn-lt"/>
          <a:ea typeface="+mn-ea"/>
          <a:cs typeface="+mn-cs"/>
        </a:defRPr>
      </a:lvl5pPr>
      <a:lvl6pPr marL="3200400" algn="l" defTabSz="1280160" rtl="0" eaLnBrk="1" latinLnBrk="0" hangingPunct="1">
        <a:defRPr kumimoji="1" sz="2520" kern="1200">
          <a:solidFill>
            <a:schemeClr val="tx1"/>
          </a:solidFill>
          <a:latin typeface="+mn-lt"/>
          <a:ea typeface="+mn-ea"/>
          <a:cs typeface="+mn-cs"/>
        </a:defRPr>
      </a:lvl6pPr>
      <a:lvl7pPr marL="3840480" algn="l" defTabSz="1280160" rtl="0" eaLnBrk="1" latinLnBrk="0" hangingPunct="1">
        <a:defRPr kumimoji="1" sz="2520" kern="1200">
          <a:solidFill>
            <a:schemeClr val="tx1"/>
          </a:solidFill>
          <a:latin typeface="+mn-lt"/>
          <a:ea typeface="+mn-ea"/>
          <a:cs typeface="+mn-cs"/>
        </a:defRPr>
      </a:lvl7pPr>
      <a:lvl8pPr marL="4480560" algn="l" defTabSz="1280160" rtl="0" eaLnBrk="1" latinLnBrk="0" hangingPunct="1">
        <a:defRPr kumimoji="1" sz="2520" kern="1200">
          <a:solidFill>
            <a:schemeClr val="tx1"/>
          </a:solidFill>
          <a:latin typeface="+mn-lt"/>
          <a:ea typeface="+mn-ea"/>
          <a:cs typeface="+mn-cs"/>
        </a:defRPr>
      </a:lvl8pPr>
      <a:lvl9pPr marL="5120640" algn="l" defTabSz="1280160" rtl="0" eaLnBrk="1" latinLnBrk="0" hangingPunct="1">
        <a:defRPr kumimoji="1" sz="252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287783" y="510103"/>
            <a:ext cx="12313792" cy="8905042"/>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p>
        </p:txBody>
      </p:sp>
      <p:sp>
        <p:nvSpPr>
          <p:cNvPr id="7" name="スライド番号プレースホルダー 6"/>
          <p:cNvSpPr>
            <a:spLocks noGrp="1"/>
          </p:cNvSpPr>
          <p:nvPr>
            <p:ph type="sldNum" sz="quarter" idx="12"/>
          </p:nvPr>
        </p:nvSpPr>
        <p:spPr/>
        <p:txBody>
          <a:bodyPr/>
          <a:lstStyle/>
          <a:p>
            <a:fld id="{6E7BEADF-0AA4-4638-B48D-F42937E2890C}" type="slidenum">
              <a:rPr kumimoji="1" lang="ja-JP" altLang="en-US" smtClean="0"/>
              <a:t>1</a:t>
            </a:fld>
            <a:endParaRPr kumimoji="1" lang="ja-JP" altLang="en-US" dirty="0"/>
          </a:p>
        </p:txBody>
      </p:sp>
      <p:sp>
        <p:nvSpPr>
          <p:cNvPr id="5" name="正方形/長方形 4"/>
          <p:cNvSpPr/>
          <p:nvPr/>
        </p:nvSpPr>
        <p:spPr>
          <a:xfrm>
            <a:off x="289366" y="105846"/>
            <a:ext cx="646331" cy="369332"/>
          </a:xfrm>
          <a:prstGeom prst="rect">
            <a:avLst/>
          </a:prstGeom>
          <a:noFill/>
          <a:ln>
            <a:noFill/>
            <a:prstDash val="dashDot"/>
          </a:ln>
        </p:spPr>
        <p:txBody>
          <a:bodyPr wrap="none">
            <a:spAutoFit/>
          </a:bodyPr>
          <a:lstStyle/>
          <a:p>
            <a:r>
              <a:rPr kumimoji="1" lang="ja-JP" altLang="en-US" dirty="0" smtClean="0">
                <a:solidFill>
                  <a:schemeClr val="tx1">
                    <a:lumMod val="95000"/>
                    <a:lumOff val="5000"/>
                  </a:schemeClr>
                </a:solidFill>
                <a:latin typeface="BIZ UDゴシック" panose="020B0400000000000000" pitchFamily="49" charset="-128"/>
                <a:ea typeface="BIZ UDゴシック" panose="020B0400000000000000" pitchFamily="49" charset="-128"/>
              </a:rPr>
              <a:t>表紙</a:t>
            </a:r>
            <a:endParaRPr lang="ja-JP" altLang="en-US" dirty="0">
              <a:latin typeface="BIZ UDゴシック" panose="020B0400000000000000" pitchFamily="49" charset="-128"/>
              <a:ea typeface="BIZ UDゴシック" panose="020B0400000000000000" pitchFamily="49" charset="-128"/>
            </a:endParaRPr>
          </a:p>
        </p:txBody>
      </p:sp>
      <p:sp>
        <p:nvSpPr>
          <p:cNvPr id="6" name="フッター プレースホルダー 7"/>
          <p:cNvSpPr>
            <a:spLocks noGrp="1"/>
          </p:cNvSpPr>
          <p:nvPr>
            <p:ph type="ftr" sz="quarter" idx="11"/>
          </p:nvPr>
        </p:nvSpPr>
        <p:spPr>
          <a:xfrm>
            <a:off x="10296144" y="116584"/>
            <a:ext cx="2505456" cy="358594"/>
          </a:xfrm>
        </p:spPr>
        <p:txBody>
          <a:bodyPr/>
          <a:lstStyle/>
          <a:p>
            <a:r>
              <a:rPr kumimoji="1" lang="zh-TW" altLang="en-US" dirty="0"/>
              <a:t>兵庫区御崎町</a:t>
            </a:r>
            <a:r>
              <a:rPr kumimoji="1" lang="en-US" altLang="zh-TW" dirty="0"/>
              <a:t>1</a:t>
            </a:r>
            <a:r>
              <a:rPr kumimoji="1" lang="zh-TW" altLang="en-US" dirty="0"/>
              <a:t>丁目用地活用</a:t>
            </a:r>
            <a:r>
              <a:rPr kumimoji="1" lang="zh-TW" altLang="en-US" dirty="0" smtClean="0"/>
              <a:t>事業</a:t>
            </a:r>
            <a:endParaRPr kumimoji="1" lang="ja-JP" altLang="en-US" dirty="0"/>
          </a:p>
        </p:txBody>
      </p:sp>
      <p:sp>
        <p:nvSpPr>
          <p:cNvPr id="8" name="テキスト ボックス 7"/>
          <p:cNvSpPr txBox="1"/>
          <p:nvPr/>
        </p:nvSpPr>
        <p:spPr>
          <a:xfrm>
            <a:off x="287783" y="3969748"/>
            <a:ext cx="12355678" cy="1384995"/>
          </a:xfrm>
          <a:prstGeom prst="rect">
            <a:avLst/>
          </a:prstGeom>
          <a:noFill/>
        </p:spPr>
        <p:txBody>
          <a:bodyPr wrap="square" rtlCol="0">
            <a:spAutoFit/>
          </a:bodyPr>
          <a:lstStyle/>
          <a:p>
            <a:pPr algn="ctr">
              <a:lnSpc>
                <a:spcPct val="150000"/>
              </a:lnSpc>
            </a:pPr>
            <a:r>
              <a:rPr kumimoji="1" lang="ja-JP" altLang="en-US" dirty="0" smtClean="0">
                <a:latin typeface="BIZ UDゴシック" panose="020B0400000000000000" pitchFamily="49" charset="-128"/>
                <a:ea typeface="BIZ UDゴシック" panose="020B0400000000000000" pitchFamily="49" charset="-128"/>
              </a:rPr>
              <a:t>　</a:t>
            </a:r>
            <a:r>
              <a:rPr kumimoji="1" lang="ja-JP" altLang="en-US" sz="2400" dirty="0">
                <a:latin typeface="BIZ UDゴシック" panose="020B0400000000000000" pitchFamily="49" charset="-128"/>
                <a:ea typeface="BIZ UDゴシック" panose="020B0400000000000000" pitchFamily="49" charset="-128"/>
              </a:rPr>
              <a:t>兵庫区御崎町</a:t>
            </a:r>
            <a:r>
              <a:rPr kumimoji="1" lang="en-US" altLang="ja-JP" sz="2400" dirty="0">
                <a:latin typeface="BIZ UDゴシック" panose="020B0400000000000000" pitchFamily="49" charset="-128"/>
                <a:ea typeface="BIZ UDゴシック" panose="020B0400000000000000" pitchFamily="49" charset="-128"/>
              </a:rPr>
              <a:t>1</a:t>
            </a:r>
            <a:r>
              <a:rPr kumimoji="1" lang="ja-JP" altLang="en-US" sz="2400" dirty="0">
                <a:latin typeface="BIZ UDゴシック" panose="020B0400000000000000" pitchFamily="49" charset="-128"/>
                <a:ea typeface="BIZ UDゴシック" panose="020B0400000000000000" pitchFamily="49" charset="-128"/>
              </a:rPr>
              <a:t>丁目用地活用</a:t>
            </a:r>
            <a:r>
              <a:rPr kumimoji="1" lang="ja-JP" altLang="en-US" sz="2400" dirty="0" smtClean="0">
                <a:latin typeface="BIZ UDゴシック" panose="020B0400000000000000" pitchFamily="49" charset="-128"/>
                <a:ea typeface="BIZ UDゴシック" panose="020B0400000000000000" pitchFamily="49" charset="-128"/>
              </a:rPr>
              <a:t>事業</a:t>
            </a:r>
            <a:endParaRPr kumimoji="1" lang="en-US" altLang="ja-JP" sz="2400" dirty="0" smtClean="0">
              <a:latin typeface="BIZ UDゴシック" panose="020B0400000000000000" pitchFamily="49" charset="-128"/>
              <a:ea typeface="BIZ UDゴシック" panose="020B0400000000000000" pitchFamily="49" charset="-128"/>
            </a:endParaRPr>
          </a:p>
          <a:p>
            <a:pPr algn="ctr">
              <a:lnSpc>
                <a:spcPct val="150000"/>
              </a:lnSpc>
            </a:pPr>
            <a:r>
              <a:rPr kumimoji="1" lang="ja-JP" altLang="en-US" sz="3200" dirty="0" smtClean="0">
                <a:latin typeface="BIZ UDゴシック" panose="020B0400000000000000" pitchFamily="49" charset="-128"/>
                <a:ea typeface="BIZ UDゴシック" panose="020B0400000000000000" pitchFamily="49" charset="-128"/>
              </a:rPr>
              <a:t>事業実施計画書</a:t>
            </a:r>
            <a:endParaRPr kumimoji="1" lang="en-US" altLang="ja-JP" sz="2400" dirty="0" smtClean="0">
              <a:latin typeface="BIZ UDゴシック" panose="020B0400000000000000" pitchFamily="49" charset="-128"/>
              <a:ea typeface="BIZ UDゴシック" panose="020B0400000000000000" pitchFamily="49" charset="-128"/>
            </a:endParaRPr>
          </a:p>
        </p:txBody>
      </p:sp>
      <p:sp>
        <p:nvSpPr>
          <p:cNvPr id="9" name="テキスト ボックス 8"/>
          <p:cNvSpPr txBox="1"/>
          <p:nvPr/>
        </p:nvSpPr>
        <p:spPr>
          <a:xfrm>
            <a:off x="7522844" y="6403042"/>
            <a:ext cx="4133851" cy="1569660"/>
          </a:xfrm>
          <a:prstGeom prst="rect">
            <a:avLst/>
          </a:prstGeom>
          <a:noFill/>
        </p:spPr>
        <p:txBody>
          <a:bodyPr wrap="square" rtlCol="0">
            <a:spAutoFit/>
          </a:bodyPr>
          <a:lstStyle/>
          <a:p>
            <a:pPr>
              <a:lnSpc>
                <a:spcPct val="200000"/>
              </a:lnSpc>
            </a:pPr>
            <a:r>
              <a:rPr kumimoji="1" lang="en-US" altLang="ja-JP" sz="1600" dirty="0" smtClean="0">
                <a:latin typeface="BIZ UDゴシック" panose="020B0400000000000000" pitchFamily="49" charset="-128"/>
                <a:ea typeface="BIZ UDゴシック" panose="020B0400000000000000" pitchFamily="49" charset="-128"/>
              </a:rPr>
              <a:t>2026</a:t>
            </a:r>
            <a:r>
              <a:rPr kumimoji="1" lang="ja-JP" altLang="en-US" sz="1600" dirty="0" smtClean="0">
                <a:latin typeface="BIZ UDゴシック" panose="020B0400000000000000" pitchFamily="49" charset="-128"/>
                <a:ea typeface="BIZ UDゴシック" panose="020B0400000000000000" pitchFamily="49" charset="-128"/>
              </a:rPr>
              <a:t>年</a:t>
            </a:r>
            <a:r>
              <a:rPr kumimoji="1" lang="ja-JP" altLang="en-US" sz="1600" dirty="0">
                <a:latin typeface="BIZ UDゴシック" panose="020B0400000000000000" pitchFamily="49" charset="-128"/>
                <a:ea typeface="BIZ UDゴシック" panose="020B0400000000000000" pitchFamily="49" charset="-128"/>
              </a:rPr>
              <a:t>　</a:t>
            </a:r>
            <a:r>
              <a:rPr kumimoji="1" lang="ja-JP" altLang="en-US" sz="1600" dirty="0" smtClean="0">
                <a:latin typeface="BIZ UDゴシック" panose="020B0400000000000000" pitchFamily="49" charset="-128"/>
                <a:ea typeface="BIZ UDゴシック" panose="020B0400000000000000" pitchFamily="49" charset="-128"/>
              </a:rPr>
              <a:t>　月　　日</a:t>
            </a:r>
            <a:endParaRPr kumimoji="1" lang="en-US" altLang="ja-JP" sz="1600" dirty="0" smtClean="0">
              <a:latin typeface="BIZ UDゴシック" panose="020B0400000000000000" pitchFamily="49" charset="-128"/>
              <a:ea typeface="BIZ UDゴシック" panose="020B0400000000000000" pitchFamily="49" charset="-128"/>
            </a:endParaRPr>
          </a:p>
          <a:p>
            <a:pPr>
              <a:lnSpc>
                <a:spcPct val="200000"/>
              </a:lnSpc>
            </a:pPr>
            <a:r>
              <a:rPr kumimoji="1" lang="ja-JP" altLang="en-US" sz="1600" dirty="0" smtClean="0">
                <a:latin typeface="BIZ UDゴシック" panose="020B0400000000000000" pitchFamily="49" charset="-128"/>
                <a:ea typeface="BIZ UDゴシック" panose="020B0400000000000000" pitchFamily="49" charset="-128"/>
              </a:rPr>
              <a:t>応募者名（代表企業）</a:t>
            </a:r>
            <a:endParaRPr kumimoji="1" lang="en-US" altLang="ja-JP" sz="1600" dirty="0" smtClean="0">
              <a:latin typeface="BIZ UDゴシック" panose="020B0400000000000000" pitchFamily="49" charset="-128"/>
              <a:ea typeface="BIZ UDゴシック" panose="020B0400000000000000" pitchFamily="49" charset="-128"/>
            </a:endParaRPr>
          </a:p>
          <a:p>
            <a:pPr>
              <a:lnSpc>
                <a:spcPct val="200000"/>
              </a:lnSpc>
            </a:pPr>
            <a:r>
              <a:rPr kumimoji="1" lang="ja-JP" altLang="en-US" sz="1600" dirty="0" smtClean="0">
                <a:latin typeface="BIZ UDゴシック" panose="020B0400000000000000" pitchFamily="49" charset="-128"/>
                <a:ea typeface="BIZ UDゴシック" panose="020B0400000000000000" pitchFamily="49" charset="-128"/>
              </a:rPr>
              <a:t>　</a:t>
            </a:r>
            <a:endParaRPr kumimoji="1" lang="en-US" altLang="ja-JP" sz="1600" dirty="0" smtClean="0">
              <a:latin typeface="BIZ UDゴシック" panose="020B0400000000000000" pitchFamily="49" charset="-128"/>
              <a:ea typeface="BIZ UDゴシック" panose="020B0400000000000000" pitchFamily="49" charset="-128"/>
            </a:endParaRPr>
          </a:p>
        </p:txBody>
      </p:sp>
      <p:sp>
        <p:nvSpPr>
          <p:cNvPr id="10" name="正方形/長方形 9"/>
          <p:cNvSpPr/>
          <p:nvPr/>
        </p:nvSpPr>
        <p:spPr>
          <a:xfrm>
            <a:off x="729833" y="913128"/>
            <a:ext cx="8414167" cy="1815882"/>
          </a:xfrm>
          <a:prstGeom prst="rect">
            <a:avLst/>
          </a:prstGeom>
          <a:solidFill>
            <a:schemeClr val="bg1"/>
          </a:solidFill>
          <a:ln>
            <a:solidFill>
              <a:schemeClr val="tx1"/>
            </a:solidFill>
            <a:prstDash val="dashDot"/>
          </a:ln>
        </p:spPr>
        <p:txBody>
          <a:bodyPr wrap="square">
            <a:spAutoFit/>
          </a:bodyPr>
          <a:lstStyle/>
          <a:p>
            <a:r>
              <a:rPr lang="en-US" altLang="ja-JP" sz="1400" dirty="0" smtClean="0">
                <a:latin typeface="BIZ UDゴシック" panose="020B0400000000000000" pitchFamily="49" charset="-128"/>
                <a:ea typeface="BIZ UDゴシック" panose="020B0400000000000000" pitchFamily="49" charset="-128"/>
              </a:rPr>
              <a:t>【</a:t>
            </a:r>
            <a:r>
              <a:rPr lang="ja-JP" altLang="en-US" sz="1400" dirty="0" smtClean="0">
                <a:latin typeface="BIZ UDゴシック" panose="020B0400000000000000" pitchFamily="49" charset="-128"/>
                <a:ea typeface="BIZ UDゴシック" panose="020B0400000000000000" pitchFamily="49" charset="-128"/>
              </a:rPr>
              <a:t>資料</a:t>
            </a:r>
            <a:r>
              <a:rPr lang="ja-JP" altLang="en-US" sz="1400" dirty="0">
                <a:latin typeface="BIZ UDゴシック" panose="020B0400000000000000" pitchFamily="49" charset="-128"/>
                <a:ea typeface="BIZ UDゴシック" panose="020B0400000000000000" pitchFamily="49" charset="-128"/>
              </a:rPr>
              <a:t>作成</a:t>
            </a:r>
            <a:r>
              <a:rPr lang="ja-JP" altLang="en-US" sz="1400" dirty="0" smtClean="0">
                <a:latin typeface="BIZ UDゴシック" panose="020B0400000000000000" pitchFamily="49" charset="-128"/>
                <a:ea typeface="BIZ UDゴシック" panose="020B0400000000000000" pitchFamily="49" charset="-128"/>
              </a:rPr>
              <a:t>にあたっ</a:t>
            </a:r>
            <a:r>
              <a:rPr lang="ja-JP" altLang="en-US" sz="1400" dirty="0">
                <a:latin typeface="BIZ UDゴシック" panose="020B0400000000000000" pitchFamily="49" charset="-128"/>
                <a:ea typeface="BIZ UDゴシック" panose="020B0400000000000000" pitchFamily="49" charset="-128"/>
              </a:rPr>
              <a:t>て</a:t>
            </a:r>
            <a:r>
              <a:rPr lang="en-US" altLang="ja-JP" sz="1400" dirty="0" smtClean="0">
                <a:latin typeface="BIZ UDゴシック" panose="020B0400000000000000" pitchFamily="49" charset="-128"/>
                <a:ea typeface="BIZ UDゴシック" panose="020B0400000000000000" pitchFamily="49" charset="-128"/>
              </a:rPr>
              <a:t>】※</a:t>
            </a:r>
            <a:r>
              <a:rPr lang="ja-JP" altLang="en-US" sz="1400" u="sng" dirty="0" smtClean="0">
                <a:latin typeface="BIZ UDゴシック" panose="020B0400000000000000" pitchFamily="49" charset="-128"/>
                <a:ea typeface="BIZ UDゴシック" panose="020B0400000000000000" pitchFamily="49" charset="-128"/>
              </a:rPr>
              <a:t>資料提出時にこの枠は削除してください。</a:t>
            </a:r>
            <a:endParaRPr lang="en-US" altLang="ja-JP" sz="1400" u="sng" dirty="0" smtClean="0">
              <a:latin typeface="BIZ UDゴシック" panose="020B0400000000000000" pitchFamily="49" charset="-128"/>
              <a:ea typeface="BIZ UDゴシック" panose="020B0400000000000000" pitchFamily="49" charset="-128"/>
            </a:endParaRPr>
          </a:p>
          <a:p>
            <a:endParaRPr lang="en-US" altLang="ja-JP" sz="1400" dirty="0" smtClean="0">
              <a:latin typeface="BIZ UDゴシック" panose="020B0400000000000000" pitchFamily="49" charset="-128"/>
              <a:ea typeface="BIZ UDゴシック" panose="020B0400000000000000" pitchFamily="49" charset="-128"/>
            </a:endParaRPr>
          </a:p>
          <a:p>
            <a:r>
              <a:rPr lang="ja-JP" altLang="en-US" sz="1400" u="sng" dirty="0">
                <a:latin typeface="BIZ UDゴシック" panose="020B0400000000000000" pitchFamily="49" charset="-128"/>
                <a:ea typeface="BIZ UDゴシック" panose="020B0400000000000000" pitchFamily="49" charset="-128"/>
              </a:rPr>
              <a:t>≪</a:t>
            </a:r>
            <a:r>
              <a:rPr lang="ja-JP" altLang="en-US" sz="1400" u="sng" dirty="0" smtClean="0">
                <a:latin typeface="BIZ UDゴシック" panose="020B0400000000000000" pitchFamily="49" charset="-128"/>
                <a:ea typeface="BIZ UDゴシック" panose="020B0400000000000000" pitchFamily="49" charset="-128"/>
              </a:rPr>
              <a:t>様式</a:t>
            </a:r>
            <a:r>
              <a:rPr lang="ja-JP" altLang="en-US" sz="1400" u="sng" dirty="0">
                <a:latin typeface="BIZ UDゴシック" panose="020B0400000000000000" pitchFamily="49" charset="-128"/>
                <a:ea typeface="BIZ UDゴシック" panose="020B0400000000000000" pitchFamily="49" charset="-128"/>
              </a:rPr>
              <a:t>６</a:t>
            </a:r>
            <a:r>
              <a:rPr lang="ja-JP" altLang="en-US" sz="1400" u="sng" dirty="0" smtClean="0">
                <a:latin typeface="BIZ UDゴシック" panose="020B0400000000000000" pitchFamily="49" charset="-128"/>
                <a:ea typeface="BIZ UDゴシック" panose="020B0400000000000000" pitchFamily="49" charset="-128"/>
              </a:rPr>
              <a:t>共通事項≫</a:t>
            </a:r>
            <a:endParaRPr lang="en-US" altLang="ja-JP" sz="1400" u="sng" dirty="0" smtClean="0">
              <a:latin typeface="BIZ UDゴシック" panose="020B0400000000000000" pitchFamily="49" charset="-128"/>
              <a:ea typeface="BIZ UDゴシック" panose="020B0400000000000000" pitchFamily="49" charset="-128"/>
            </a:endParaRPr>
          </a:p>
          <a:p>
            <a:r>
              <a:rPr lang="ja-JP" altLang="en-US" sz="1400" dirty="0" smtClean="0">
                <a:latin typeface="BIZ UDゴシック" panose="020B0400000000000000" pitchFamily="49" charset="-128"/>
                <a:ea typeface="BIZ UDゴシック" panose="020B0400000000000000" pitchFamily="49" charset="-128"/>
              </a:rPr>
              <a:t>・次の書式イメージに基づき作成してください。</a:t>
            </a:r>
            <a:endParaRPr lang="en-US" altLang="ja-JP" sz="1400" dirty="0" smtClean="0">
              <a:latin typeface="BIZ UDゴシック" panose="020B0400000000000000" pitchFamily="49" charset="-128"/>
              <a:ea typeface="BIZ UDゴシック" panose="020B0400000000000000" pitchFamily="49" charset="-128"/>
            </a:endParaRPr>
          </a:p>
          <a:p>
            <a:r>
              <a:rPr kumimoji="1" lang="ja-JP" altLang="en-US" sz="1400" dirty="0" smtClean="0">
                <a:solidFill>
                  <a:schemeClr val="tx1">
                    <a:lumMod val="95000"/>
                    <a:lumOff val="5000"/>
                  </a:schemeClr>
                </a:solidFill>
                <a:latin typeface="BIZ UDゴシック" panose="020B0400000000000000" pitchFamily="49" charset="-128"/>
                <a:ea typeface="BIZ UDゴシック" panose="020B0400000000000000" pitchFamily="49" charset="-128"/>
              </a:rPr>
              <a:t>・文字のフォント・サイズは</a:t>
            </a:r>
            <a:r>
              <a:rPr kumimoji="1" lang="ja-JP" altLang="en-US" sz="1400" dirty="0">
                <a:solidFill>
                  <a:schemeClr val="tx1">
                    <a:lumMod val="95000"/>
                    <a:lumOff val="5000"/>
                  </a:schemeClr>
                </a:solidFill>
                <a:latin typeface="BIZ UDゴシック" panose="020B0400000000000000" pitchFamily="49" charset="-128"/>
                <a:ea typeface="BIZ UDゴシック" panose="020B0400000000000000" pitchFamily="49" charset="-128"/>
              </a:rPr>
              <a:t>自由ですが統一し、見やすいように工夫をしてください</a:t>
            </a:r>
            <a:r>
              <a:rPr kumimoji="1" lang="ja-JP" altLang="en-US" sz="1400" dirty="0" smtClean="0">
                <a:solidFill>
                  <a:schemeClr val="tx1">
                    <a:lumMod val="95000"/>
                    <a:lumOff val="5000"/>
                  </a:schemeClr>
                </a:solidFill>
                <a:latin typeface="BIZ UDゴシック" panose="020B0400000000000000" pitchFamily="49" charset="-128"/>
                <a:ea typeface="BIZ UDゴシック" panose="020B0400000000000000" pitchFamily="49" charset="-128"/>
              </a:rPr>
              <a:t>。</a:t>
            </a:r>
            <a:endParaRPr kumimoji="1" lang="en-US" altLang="ja-JP" sz="1400" dirty="0" smtClean="0">
              <a:solidFill>
                <a:schemeClr val="tx1">
                  <a:lumMod val="95000"/>
                  <a:lumOff val="5000"/>
                </a:schemeClr>
              </a:solidFill>
              <a:latin typeface="BIZ UDゴシック" panose="020B0400000000000000" pitchFamily="49" charset="-128"/>
              <a:ea typeface="BIZ UDゴシック" panose="020B0400000000000000" pitchFamily="49" charset="-128"/>
            </a:endParaRPr>
          </a:p>
          <a:p>
            <a:r>
              <a:rPr kumimoji="1" lang="ja-JP" altLang="en-US" sz="1400" dirty="0" smtClean="0">
                <a:solidFill>
                  <a:schemeClr val="tx1">
                    <a:lumMod val="95000"/>
                    <a:lumOff val="5000"/>
                  </a:schemeClr>
                </a:solidFill>
                <a:latin typeface="BIZ UDゴシック" panose="020B0400000000000000" pitchFamily="49" charset="-128"/>
                <a:ea typeface="BIZ UDゴシック" panose="020B0400000000000000" pitchFamily="49" charset="-128"/>
              </a:rPr>
              <a:t>・各様式の枚数は、指定の枚数以内で作成してください。</a:t>
            </a:r>
            <a:endParaRPr kumimoji="1" lang="en-US" altLang="ja-JP" sz="1400" dirty="0" smtClean="0">
              <a:solidFill>
                <a:schemeClr val="tx1">
                  <a:lumMod val="95000"/>
                  <a:lumOff val="5000"/>
                </a:schemeClr>
              </a:solidFill>
              <a:latin typeface="BIZ UDゴシック" panose="020B0400000000000000" pitchFamily="49" charset="-128"/>
              <a:ea typeface="BIZ UDゴシック" panose="020B0400000000000000" pitchFamily="49" charset="-128"/>
            </a:endParaRPr>
          </a:p>
          <a:p>
            <a:r>
              <a:rPr kumimoji="1" lang="ja-JP" altLang="en-US" sz="1400" dirty="0">
                <a:solidFill>
                  <a:schemeClr val="tx1">
                    <a:lumMod val="95000"/>
                    <a:lumOff val="5000"/>
                  </a:schemeClr>
                </a:solidFill>
                <a:latin typeface="BIZ UDゴシック" panose="020B0400000000000000" pitchFamily="49" charset="-128"/>
                <a:ea typeface="BIZ UDゴシック" panose="020B0400000000000000" pitchFamily="49" charset="-128"/>
              </a:rPr>
              <a:t>　</a:t>
            </a:r>
            <a:r>
              <a:rPr kumimoji="1" lang="ja-JP" altLang="en-US" sz="1400" dirty="0" smtClean="0">
                <a:solidFill>
                  <a:schemeClr val="tx1">
                    <a:lumMod val="95000"/>
                    <a:lumOff val="5000"/>
                  </a:schemeClr>
                </a:solidFill>
                <a:latin typeface="BIZ UDゴシック" panose="020B0400000000000000" pitchFamily="49" charset="-128"/>
                <a:ea typeface="BIZ UDゴシック" panose="020B0400000000000000" pitchFamily="49" charset="-128"/>
              </a:rPr>
              <a:t>特に指定のない場合は、必要最小限の枚数としてください。</a:t>
            </a:r>
            <a:endParaRPr kumimoji="1" lang="en-US" altLang="ja-JP" sz="1400" dirty="0" smtClean="0">
              <a:solidFill>
                <a:schemeClr val="tx1">
                  <a:lumMod val="95000"/>
                  <a:lumOff val="5000"/>
                </a:schemeClr>
              </a:solidFill>
              <a:latin typeface="BIZ UDゴシック" panose="020B0400000000000000" pitchFamily="49" charset="-128"/>
              <a:ea typeface="BIZ UDゴシック" panose="020B0400000000000000" pitchFamily="49" charset="-128"/>
            </a:endParaRPr>
          </a:p>
          <a:p>
            <a:endParaRPr kumimoji="1" lang="en-US" altLang="ja-JP" sz="1400" dirty="0" smtClean="0">
              <a:solidFill>
                <a:schemeClr val="tx1">
                  <a:lumMod val="95000"/>
                  <a:lumOff val="5000"/>
                </a:schemeClr>
              </a:solidFill>
              <a:latin typeface="BIZ UDゴシック" panose="020B0400000000000000" pitchFamily="49" charset="-128"/>
              <a:ea typeface="BIZ UDゴシック" panose="020B0400000000000000" pitchFamily="49" charset="-128"/>
            </a:endParaRPr>
          </a:p>
        </p:txBody>
      </p:sp>
      <p:sp>
        <p:nvSpPr>
          <p:cNvPr id="11" name="フッター プレースホルダー 7"/>
          <p:cNvSpPr txBox="1">
            <a:spLocks/>
          </p:cNvSpPr>
          <p:nvPr/>
        </p:nvSpPr>
        <p:spPr>
          <a:xfrm>
            <a:off x="9086850" y="116584"/>
            <a:ext cx="1429361" cy="304040"/>
          </a:xfrm>
          <a:prstGeom prst="rect">
            <a:avLst/>
          </a:prstGeom>
        </p:spPr>
        <p:txBody>
          <a:bodyPr vert="horz" lIns="91440" tIns="45720" rIns="91440" bIns="45720" rtlCol="0" anchor="t"/>
          <a:lstStyle>
            <a:defPPr>
              <a:defRPr lang="en-US"/>
            </a:defPPr>
            <a:lvl1pPr marL="0" algn="ctr" defTabSz="457200" rtl="0" eaLnBrk="1" latinLnBrk="0" hangingPunct="1">
              <a:defRPr sz="1200" kern="1200">
                <a:solidFill>
                  <a:schemeClr val="tx1">
                    <a:lumMod val="85000"/>
                    <a:lumOff val="15000"/>
                  </a:schemeClr>
                </a:solidFill>
                <a:latin typeface="BIZ UDPゴシック" panose="020B0400000000000000" pitchFamily="50" charset="-128"/>
                <a:ea typeface="BIZ UDPゴシック" panose="020B0400000000000000"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kumimoji="1" lang="en-US" altLang="ja-JP" dirty="0" smtClean="0"/>
              <a:t>【</a:t>
            </a:r>
            <a:r>
              <a:rPr kumimoji="1" lang="ja-JP" altLang="en-US" dirty="0" smtClean="0"/>
              <a:t>様式</a:t>
            </a:r>
            <a:r>
              <a:rPr kumimoji="1" lang="en-US" altLang="ja-JP" dirty="0" smtClean="0"/>
              <a:t>6-1】</a:t>
            </a:r>
            <a:endParaRPr kumimoji="1" lang="ja-JP" altLang="en-US" dirty="0"/>
          </a:p>
        </p:txBody>
      </p:sp>
    </p:spTree>
    <p:extLst>
      <p:ext uri="{BB962C8B-B14F-4D97-AF65-F5344CB8AC3E}">
        <p14:creationId xmlns:p14="http://schemas.microsoft.com/office/powerpoint/2010/main" val="134753092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289366" y="509285"/>
            <a:ext cx="12311065" cy="8900781"/>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7" name="スライド番号プレースホルダー 6"/>
          <p:cNvSpPr>
            <a:spLocks noGrp="1"/>
          </p:cNvSpPr>
          <p:nvPr>
            <p:ph type="sldNum" sz="quarter" idx="12"/>
          </p:nvPr>
        </p:nvSpPr>
        <p:spPr/>
        <p:txBody>
          <a:bodyPr/>
          <a:lstStyle/>
          <a:p>
            <a:fld id="{6E7BEADF-0AA4-4638-B48D-F42937E2890C}" type="slidenum">
              <a:rPr kumimoji="1" lang="ja-JP" altLang="en-US" smtClean="0"/>
              <a:t>10</a:t>
            </a:fld>
            <a:endParaRPr kumimoji="1" lang="ja-JP" altLang="en-US" dirty="0"/>
          </a:p>
        </p:txBody>
      </p:sp>
      <p:sp>
        <p:nvSpPr>
          <p:cNvPr id="6" name="正方形/長方形 5"/>
          <p:cNvSpPr/>
          <p:nvPr/>
        </p:nvSpPr>
        <p:spPr>
          <a:xfrm>
            <a:off x="289366" y="134299"/>
            <a:ext cx="415498" cy="369332"/>
          </a:xfrm>
          <a:prstGeom prst="rect">
            <a:avLst/>
          </a:prstGeom>
          <a:noFill/>
          <a:ln>
            <a:noFill/>
            <a:prstDash val="dashDot"/>
          </a:ln>
        </p:spPr>
        <p:txBody>
          <a:bodyPr wrap="none">
            <a:spAutoFit/>
          </a:bodyPr>
          <a:lstStyle/>
          <a:p>
            <a:r>
              <a:rPr lang="ja-JP" altLang="en-US" dirty="0">
                <a:latin typeface="BIZ UDゴシック" panose="020B0400000000000000" pitchFamily="49" charset="-128"/>
                <a:ea typeface="BIZ UDゴシック" panose="020B0400000000000000" pitchFamily="49" charset="-128"/>
              </a:rPr>
              <a:t>　</a:t>
            </a:r>
            <a:endParaRPr lang="en-US" altLang="ja-JP" dirty="0" smtClean="0">
              <a:latin typeface="BIZ UDゴシック" panose="020B0400000000000000" pitchFamily="49" charset="-128"/>
              <a:ea typeface="BIZ UDゴシック" panose="020B0400000000000000" pitchFamily="49" charset="-128"/>
            </a:endParaRPr>
          </a:p>
        </p:txBody>
      </p:sp>
      <p:sp>
        <p:nvSpPr>
          <p:cNvPr id="9" name="正方形/長方形 8"/>
          <p:cNvSpPr/>
          <p:nvPr/>
        </p:nvSpPr>
        <p:spPr>
          <a:xfrm>
            <a:off x="289366" y="116584"/>
            <a:ext cx="1569660" cy="369332"/>
          </a:xfrm>
          <a:prstGeom prst="rect">
            <a:avLst/>
          </a:prstGeom>
          <a:noFill/>
          <a:ln>
            <a:noFill/>
            <a:prstDash val="dashDot"/>
          </a:ln>
        </p:spPr>
        <p:txBody>
          <a:bodyPr wrap="none">
            <a:spAutoFit/>
          </a:bodyPr>
          <a:lstStyle/>
          <a:p>
            <a:r>
              <a:rPr lang="ja-JP" altLang="en-US" dirty="0">
                <a:latin typeface="BIZ UDゴシック" panose="020B0400000000000000" pitchFamily="49" charset="-128"/>
                <a:ea typeface="BIZ UDゴシック" panose="020B0400000000000000" pitchFamily="49" charset="-128"/>
              </a:rPr>
              <a:t>７　</a:t>
            </a:r>
            <a:r>
              <a:rPr lang="ja-JP" altLang="en-US" dirty="0" smtClean="0">
                <a:latin typeface="BIZ UDゴシック" panose="020B0400000000000000" pitchFamily="49" charset="-128"/>
                <a:ea typeface="BIZ UDゴシック" panose="020B0400000000000000" pitchFamily="49" charset="-128"/>
              </a:rPr>
              <a:t>建築計画</a:t>
            </a:r>
            <a:endParaRPr lang="en-US" altLang="ja-JP" dirty="0" smtClean="0">
              <a:latin typeface="BIZ UDゴシック" panose="020B0400000000000000" pitchFamily="49" charset="-128"/>
              <a:ea typeface="BIZ UDゴシック" panose="020B0400000000000000" pitchFamily="49" charset="-128"/>
            </a:endParaRPr>
          </a:p>
        </p:txBody>
      </p:sp>
      <p:sp>
        <p:nvSpPr>
          <p:cNvPr id="26" name="フッター プレースホルダー 7"/>
          <p:cNvSpPr txBox="1">
            <a:spLocks/>
          </p:cNvSpPr>
          <p:nvPr/>
        </p:nvSpPr>
        <p:spPr>
          <a:xfrm>
            <a:off x="9086850" y="116584"/>
            <a:ext cx="1429361" cy="304040"/>
          </a:xfrm>
          <a:prstGeom prst="rect">
            <a:avLst/>
          </a:prstGeom>
        </p:spPr>
        <p:txBody>
          <a:bodyPr vert="horz" lIns="91440" tIns="45720" rIns="91440" bIns="45720" rtlCol="0" anchor="t"/>
          <a:lstStyle>
            <a:defPPr>
              <a:defRPr lang="en-US"/>
            </a:defPPr>
            <a:lvl1pPr marL="0" algn="ctr" defTabSz="457200" rtl="0" eaLnBrk="1" latinLnBrk="0" hangingPunct="1">
              <a:defRPr sz="1200" kern="1200">
                <a:solidFill>
                  <a:schemeClr val="tx1">
                    <a:lumMod val="85000"/>
                    <a:lumOff val="15000"/>
                  </a:schemeClr>
                </a:solidFill>
                <a:latin typeface="BIZ UDPゴシック" panose="020B0400000000000000" pitchFamily="50" charset="-128"/>
                <a:ea typeface="BIZ UDPゴシック" panose="020B0400000000000000"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kumimoji="1" lang="en-US" altLang="ja-JP" dirty="0" smtClean="0"/>
              <a:t>【</a:t>
            </a:r>
            <a:r>
              <a:rPr kumimoji="1" lang="ja-JP" altLang="en-US" dirty="0" smtClean="0"/>
              <a:t>様式</a:t>
            </a:r>
            <a:r>
              <a:rPr kumimoji="1" lang="en-US" altLang="ja-JP" dirty="0"/>
              <a:t>6</a:t>
            </a:r>
            <a:r>
              <a:rPr kumimoji="1" lang="en-US" altLang="ja-JP" dirty="0" smtClean="0"/>
              <a:t>-11 </a:t>
            </a:r>
            <a:r>
              <a:rPr kumimoji="1" lang="ja-JP" altLang="en-US" dirty="0" smtClean="0"/>
              <a:t>①</a:t>
            </a:r>
            <a:r>
              <a:rPr kumimoji="1" lang="en-US" altLang="ja-JP" dirty="0" smtClean="0"/>
              <a:t>】</a:t>
            </a:r>
            <a:endParaRPr kumimoji="1" lang="ja-JP" altLang="en-US" dirty="0"/>
          </a:p>
        </p:txBody>
      </p:sp>
      <p:sp>
        <p:nvSpPr>
          <p:cNvPr id="29" name="正方形/長方形 28"/>
          <p:cNvSpPr/>
          <p:nvPr/>
        </p:nvSpPr>
        <p:spPr>
          <a:xfrm>
            <a:off x="771532" y="1212092"/>
            <a:ext cx="7064368" cy="2677656"/>
          </a:xfrm>
          <a:prstGeom prst="rect">
            <a:avLst/>
          </a:prstGeom>
          <a:solidFill>
            <a:schemeClr val="bg1"/>
          </a:solidFill>
          <a:ln>
            <a:solidFill>
              <a:schemeClr val="tx1"/>
            </a:solidFill>
            <a:prstDash val="dashDot"/>
          </a:ln>
        </p:spPr>
        <p:txBody>
          <a:bodyPr wrap="square">
            <a:spAutoFit/>
          </a:bodyPr>
          <a:lstStyle/>
          <a:p>
            <a:r>
              <a:rPr lang="en-US" altLang="ja-JP" sz="1400" dirty="0">
                <a:latin typeface="BIZ UDゴシック" panose="020B0400000000000000" pitchFamily="49" charset="-128"/>
                <a:ea typeface="BIZ UDゴシック" panose="020B0400000000000000" pitchFamily="49" charset="-128"/>
              </a:rPr>
              <a:t>【</a:t>
            </a:r>
            <a:r>
              <a:rPr lang="ja-JP" altLang="en-US" sz="1400" dirty="0">
                <a:latin typeface="BIZ UDゴシック" panose="020B0400000000000000" pitchFamily="49" charset="-128"/>
                <a:ea typeface="BIZ UDゴシック" panose="020B0400000000000000" pitchFamily="49" charset="-128"/>
              </a:rPr>
              <a:t>資料作成にあたって</a:t>
            </a:r>
            <a:r>
              <a:rPr lang="en-US" altLang="ja-JP" sz="1400" dirty="0">
                <a:latin typeface="BIZ UDゴシック" panose="020B0400000000000000" pitchFamily="49" charset="-128"/>
                <a:ea typeface="BIZ UDゴシック" panose="020B0400000000000000" pitchFamily="49" charset="-128"/>
              </a:rPr>
              <a:t>】※</a:t>
            </a:r>
            <a:r>
              <a:rPr lang="ja-JP" altLang="en-US" sz="1400" u="sng" dirty="0">
                <a:latin typeface="BIZ UDゴシック" panose="020B0400000000000000" pitchFamily="49" charset="-128"/>
                <a:ea typeface="BIZ UDゴシック" panose="020B0400000000000000" pitchFamily="49" charset="-128"/>
              </a:rPr>
              <a:t>資料提出時にこの枠は削除してください。</a:t>
            </a:r>
            <a:endParaRPr lang="en-US" altLang="ja-JP" sz="1400" u="sng" dirty="0">
              <a:latin typeface="BIZ UDゴシック" panose="020B0400000000000000" pitchFamily="49" charset="-128"/>
              <a:ea typeface="BIZ UDゴシック" panose="020B0400000000000000" pitchFamily="49" charset="-128"/>
            </a:endParaRPr>
          </a:p>
          <a:p>
            <a:endParaRPr lang="en-US" altLang="ja-JP" sz="1400" dirty="0" smtClean="0">
              <a:latin typeface="BIZ UDゴシック" panose="020B0400000000000000" pitchFamily="49" charset="-128"/>
              <a:ea typeface="BIZ UDゴシック" panose="020B0400000000000000" pitchFamily="49" charset="-128"/>
            </a:endParaRPr>
          </a:p>
          <a:p>
            <a:r>
              <a:rPr lang="ja-JP" altLang="en-US" sz="1400" dirty="0" smtClean="0">
                <a:latin typeface="BIZ UDゴシック" panose="020B0400000000000000" pitchFamily="49" charset="-128"/>
                <a:ea typeface="BIZ UDゴシック" panose="020B0400000000000000" pitchFamily="49" charset="-128"/>
              </a:rPr>
              <a:t>以下の項目を含めて</a:t>
            </a:r>
            <a:r>
              <a:rPr lang="ja-JP" altLang="en-US" sz="1400" u="sng" dirty="0" smtClean="0">
                <a:latin typeface="BIZ UDゴシック" panose="020B0400000000000000" pitchFamily="49" charset="-128"/>
                <a:ea typeface="BIZ UDゴシック" panose="020B0400000000000000" pitchFamily="49" charset="-128"/>
              </a:rPr>
              <a:t>各施設ごとに</a:t>
            </a:r>
            <a:r>
              <a:rPr lang="ja-JP" altLang="en-US" sz="1400" dirty="0" smtClean="0">
                <a:latin typeface="BIZ UDゴシック" panose="020B0400000000000000" pitchFamily="49" charset="-128"/>
                <a:ea typeface="BIZ UDゴシック" panose="020B0400000000000000" pitchFamily="49" charset="-128"/>
              </a:rPr>
              <a:t>表形式で記載して下さい。</a:t>
            </a:r>
            <a:endParaRPr lang="en-US" altLang="ja-JP" sz="1400" dirty="0" smtClean="0">
              <a:latin typeface="BIZ UDゴシック" panose="020B0400000000000000" pitchFamily="49" charset="-128"/>
              <a:ea typeface="BIZ UDゴシック" panose="020B0400000000000000" pitchFamily="49" charset="-128"/>
            </a:endParaRPr>
          </a:p>
          <a:p>
            <a:r>
              <a:rPr lang="ja-JP" altLang="en-US" sz="1400" dirty="0" smtClean="0">
                <a:latin typeface="BIZ UDゴシック" panose="020B0400000000000000" pitchFamily="49" charset="-128"/>
                <a:ea typeface="BIZ UDゴシック" panose="020B0400000000000000" pitchFamily="49" charset="-128"/>
              </a:rPr>
              <a:t>・主要用途</a:t>
            </a:r>
            <a:endParaRPr lang="en-US" altLang="ja-JP" sz="1400" dirty="0" smtClean="0">
              <a:latin typeface="BIZ UDゴシック" panose="020B0400000000000000" pitchFamily="49" charset="-128"/>
              <a:ea typeface="BIZ UDゴシック" panose="020B0400000000000000" pitchFamily="49" charset="-128"/>
            </a:endParaRPr>
          </a:p>
          <a:p>
            <a:r>
              <a:rPr lang="ja-JP" altLang="en-US" sz="1400" dirty="0" smtClean="0">
                <a:latin typeface="BIZ UDゴシック" panose="020B0400000000000000" pitchFamily="49" charset="-128"/>
                <a:ea typeface="BIZ UDゴシック" panose="020B0400000000000000" pitchFamily="49" charset="-128"/>
              </a:rPr>
              <a:t>・規模</a:t>
            </a:r>
            <a:endParaRPr lang="en-US" altLang="ja-JP" sz="1400" dirty="0" smtClean="0">
              <a:latin typeface="BIZ UDゴシック" panose="020B0400000000000000" pitchFamily="49" charset="-128"/>
              <a:ea typeface="BIZ UDゴシック" panose="020B0400000000000000" pitchFamily="49" charset="-128"/>
            </a:endParaRPr>
          </a:p>
          <a:p>
            <a:r>
              <a:rPr lang="ja-JP" altLang="en-US" sz="1400" dirty="0" smtClean="0">
                <a:latin typeface="BIZ UDゴシック" panose="020B0400000000000000" pitchFamily="49" charset="-128"/>
                <a:ea typeface="BIZ UDゴシック" panose="020B0400000000000000" pitchFamily="49" charset="-128"/>
              </a:rPr>
              <a:t>・建築物の高さ等（最高の高さ、階数、構造）</a:t>
            </a:r>
            <a:endParaRPr lang="en-US" altLang="ja-JP" sz="1400" dirty="0" smtClean="0">
              <a:latin typeface="BIZ UDゴシック" panose="020B0400000000000000" pitchFamily="49" charset="-128"/>
              <a:ea typeface="BIZ UDゴシック" panose="020B0400000000000000" pitchFamily="49" charset="-128"/>
            </a:endParaRPr>
          </a:p>
          <a:p>
            <a:r>
              <a:rPr lang="ja-JP" altLang="en-US" sz="1400" dirty="0" smtClean="0">
                <a:latin typeface="BIZ UDゴシック" panose="020B0400000000000000" pitchFamily="49" charset="-128"/>
                <a:ea typeface="BIZ UDゴシック" panose="020B0400000000000000" pitchFamily="49" charset="-128"/>
              </a:rPr>
              <a:t>・敷地面積</a:t>
            </a:r>
            <a:r>
              <a:rPr lang="ja-JP" altLang="en-US" sz="1400" dirty="0">
                <a:latin typeface="BIZ UDゴシック" panose="020B0400000000000000" pitchFamily="49" charset="-128"/>
                <a:ea typeface="BIZ UDゴシック" panose="020B0400000000000000" pitchFamily="49" charset="-128"/>
              </a:rPr>
              <a:t>、</a:t>
            </a:r>
            <a:r>
              <a:rPr lang="ja-JP" altLang="en-US" sz="1400" dirty="0" smtClean="0">
                <a:latin typeface="BIZ UDゴシック" panose="020B0400000000000000" pitchFamily="49" charset="-128"/>
                <a:ea typeface="BIZ UDゴシック" panose="020B0400000000000000" pitchFamily="49" charset="-128"/>
              </a:rPr>
              <a:t>建築面積、延べ面積</a:t>
            </a:r>
            <a:endParaRPr lang="en-US" altLang="ja-JP" sz="1400" dirty="0" smtClean="0">
              <a:latin typeface="BIZ UDゴシック" panose="020B0400000000000000" pitchFamily="49" charset="-128"/>
              <a:ea typeface="BIZ UDゴシック" panose="020B0400000000000000" pitchFamily="49" charset="-128"/>
            </a:endParaRPr>
          </a:p>
          <a:p>
            <a:r>
              <a:rPr lang="ja-JP" altLang="en-US" sz="1400" dirty="0">
                <a:latin typeface="BIZ UDゴシック" panose="020B0400000000000000" pitchFamily="49" charset="-128"/>
                <a:ea typeface="BIZ UDゴシック" panose="020B0400000000000000" pitchFamily="49" charset="-128"/>
              </a:rPr>
              <a:t>・建</a:t>
            </a:r>
            <a:r>
              <a:rPr lang="ja-JP" altLang="en-US" sz="1400" dirty="0" err="1">
                <a:latin typeface="BIZ UDゴシック" panose="020B0400000000000000" pitchFamily="49" charset="-128"/>
                <a:ea typeface="BIZ UDゴシック" panose="020B0400000000000000" pitchFamily="49" charset="-128"/>
              </a:rPr>
              <a:t>ぺい</a:t>
            </a:r>
            <a:r>
              <a:rPr lang="ja-JP" altLang="en-US" sz="1400" dirty="0">
                <a:latin typeface="BIZ UDゴシック" panose="020B0400000000000000" pitchFamily="49" charset="-128"/>
                <a:ea typeface="BIZ UDゴシック" panose="020B0400000000000000" pitchFamily="49" charset="-128"/>
              </a:rPr>
              <a:t>率、</a:t>
            </a:r>
            <a:r>
              <a:rPr lang="ja-JP" altLang="en-US" sz="1400" dirty="0" smtClean="0">
                <a:latin typeface="BIZ UDゴシック" panose="020B0400000000000000" pitchFamily="49" charset="-128"/>
                <a:ea typeface="BIZ UDゴシック" panose="020B0400000000000000" pitchFamily="49" charset="-128"/>
              </a:rPr>
              <a:t>容積率</a:t>
            </a:r>
            <a:endParaRPr lang="en-US" altLang="ja-JP" sz="1400" dirty="0" smtClean="0">
              <a:latin typeface="BIZ UDゴシック" panose="020B0400000000000000" pitchFamily="49" charset="-128"/>
              <a:ea typeface="BIZ UDゴシック" panose="020B0400000000000000" pitchFamily="49" charset="-128"/>
            </a:endParaRPr>
          </a:p>
          <a:p>
            <a:r>
              <a:rPr lang="ja-JP" altLang="en-US" sz="1400" dirty="0" smtClean="0">
                <a:latin typeface="BIZ UDゴシック" panose="020B0400000000000000" pitchFamily="49" charset="-128"/>
                <a:ea typeface="BIZ UDゴシック" panose="020B0400000000000000" pitchFamily="49" charset="-128"/>
              </a:rPr>
              <a:t>・階層別の用途、床面積</a:t>
            </a:r>
            <a:endParaRPr lang="en-US" altLang="ja-JP" sz="1400" dirty="0" smtClean="0">
              <a:latin typeface="BIZ UDゴシック" panose="020B0400000000000000" pitchFamily="49" charset="-128"/>
              <a:ea typeface="BIZ UDゴシック" panose="020B0400000000000000" pitchFamily="49" charset="-128"/>
            </a:endParaRPr>
          </a:p>
          <a:p>
            <a:endParaRPr lang="en-US" altLang="ja-JP" sz="1400" dirty="0">
              <a:latin typeface="BIZ UDゴシック" panose="020B0400000000000000" pitchFamily="49" charset="-128"/>
              <a:ea typeface="BIZ UDゴシック" panose="020B0400000000000000" pitchFamily="49" charset="-128"/>
            </a:endParaRPr>
          </a:p>
          <a:p>
            <a:r>
              <a:rPr lang="en-US" altLang="ja-JP" sz="1400" dirty="0" smtClean="0">
                <a:latin typeface="BIZ UDゴシック" panose="020B0400000000000000" pitchFamily="49" charset="-128"/>
                <a:ea typeface="BIZ UDゴシック" panose="020B0400000000000000" pitchFamily="49" charset="-128"/>
              </a:rPr>
              <a:t>※</a:t>
            </a:r>
            <a:r>
              <a:rPr lang="ja-JP" altLang="en-US" sz="1400" dirty="0" smtClean="0">
                <a:latin typeface="BIZ UDゴシック" panose="020B0400000000000000" pitchFamily="49" charset="-128"/>
                <a:ea typeface="BIZ UDゴシック" panose="020B0400000000000000" pitchFamily="49" charset="-128"/>
              </a:rPr>
              <a:t>２枚以内で作成してください。</a:t>
            </a:r>
            <a:endParaRPr lang="en-US" altLang="ja-JP" sz="1400" dirty="0" smtClean="0">
              <a:latin typeface="BIZ UDゴシック" panose="020B0400000000000000" pitchFamily="49" charset="-128"/>
              <a:ea typeface="BIZ UDゴシック" panose="020B0400000000000000" pitchFamily="49" charset="-128"/>
            </a:endParaRPr>
          </a:p>
          <a:p>
            <a:endParaRPr lang="en-US" altLang="ja-JP" sz="1400" dirty="0">
              <a:latin typeface="BIZ UDゴシック" panose="020B0400000000000000" pitchFamily="49" charset="-128"/>
              <a:ea typeface="BIZ UDゴシック" panose="020B0400000000000000" pitchFamily="49" charset="-128"/>
            </a:endParaRPr>
          </a:p>
        </p:txBody>
      </p:sp>
      <p:sp>
        <p:nvSpPr>
          <p:cNvPr id="33" name="正方形/長方形 32"/>
          <p:cNvSpPr/>
          <p:nvPr/>
        </p:nvSpPr>
        <p:spPr>
          <a:xfrm>
            <a:off x="437609" y="641018"/>
            <a:ext cx="9363919" cy="398892"/>
          </a:xfrm>
          <a:prstGeom prst="rect">
            <a:avLst/>
          </a:prstGeom>
          <a:noFill/>
          <a:ln>
            <a:noFill/>
            <a:prstDash val="dashDot"/>
          </a:ln>
        </p:spPr>
        <p:txBody>
          <a:bodyPr wrap="square">
            <a:spAutoFit/>
          </a:bodyPr>
          <a:lstStyle/>
          <a:p>
            <a:pPr>
              <a:lnSpc>
                <a:spcPct val="150000"/>
              </a:lnSpc>
            </a:pPr>
            <a:r>
              <a:rPr lang="ja-JP" altLang="en-US" sz="1600" dirty="0" smtClean="0">
                <a:latin typeface="BIZ UDゴシック" panose="020B0400000000000000" pitchFamily="49" charset="-128"/>
                <a:ea typeface="BIZ UDゴシック" panose="020B0400000000000000" pitchFamily="49" charset="-128"/>
              </a:rPr>
              <a:t>（１）建築概要</a:t>
            </a:r>
            <a:endParaRPr lang="en-US" altLang="ja-JP" sz="1600" dirty="0" smtClean="0">
              <a:latin typeface="BIZ UDゴシック" panose="020B0400000000000000" pitchFamily="49" charset="-128"/>
              <a:ea typeface="BIZ UDゴシック" panose="020B0400000000000000" pitchFamily="49" charset="-128"/>
            </a:endParaRPr>
          </a:p>
        </p:txBody>
      </p:sp>
      <p:sp>
        <p:nvSpPr>
          <p:cNvPr id="10" name="フッター プレースホルダー 7"/>
          <p:cNvSpPr>
            <a:spLocks noGrp="1"/>
          </p:cNvSpPr>
          <p:nvPr>
            <p:ph type="ftr" sz="quarter" idx="11"/>
          </p:nvPr>
        </p:nvSpPr>
        <p:spPr>
          <a:xfrm>
            <a:off x="10296144" y="116584"/>
            <a:ext cx="2505456" cy="358594"/>
          </a:xfrm>
        </p:spPr>
        <p:txBody>
          <a:bodyPr/>
          <a:lstStyle/>
          <a:p>
            <a:r>
              <a:rPr kumimoji="1" lang="zh-TW" altLang="en-US" dirty="0"/>
              <a:t>兵庫区御崎町</a:t>
            </a:r>
            <a:r>
              <a:rPr kumimoji="1" lang="en-US" altLang="zh-TW" dirty="0"/>
              <a:t>1</a:t>
            </a:r>
            <a:r>
              <a:rPr kumimoji="1" lang="zh-TW" altLang="en-US" dirty="0"/>
              <a:t>丁目用地活用</a:t>
            </a:r>
            <a:r>
              <a:rPr kumimoji="1" lang="zh-TW" altLang="en-US" dirty="0" smtClean="0"/>
              <a:t>事業</a:t>
            </a:r>
            <a:endParaRPr kumimoji="1" lang="ja-JP" altLang="en-US" dirty="0"/>
          </a:p>
        </p:txBody>
      </p:sp>
    </p:spTree>
    <p:extLst>
      <p:ext uri="{BB962C8B-B14F-4D97-AF65-F5344CB8AC3E}">
        <p14:creationId xmlns:p14="http://schemas.microsoft.com/office/powerpoint/2010/main" val="414520791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289366" y="509285"/>
            <a:ext cx="12311065" cy="8900781"/>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7" name="スライド番号プレースホルダー 6"/>
          <p:cNvSpPr>
            <a:spLocks noGrp="1"/>
          </p:cNvSpPr>
          <p:nvPr>
            <p:ph type="sldNum" sz="quarter" idx="12"/>
          </p:nvPr>
        </p:nvSpPr>
        <p:spPr/>
        <p:txBody>
          <a:bodyPr/>
          <a:lstStyle/>
          <a:p>
            <a:fld id="{6E7BEADF-0AA4-4638-B48D-F42937E2890C}" type="slidenum">
              <a:rPr kumimoji="1" lang="ja-JP" altLang="en-US" smtClean="0"/>
              <a:t>11</a:t>
            </a:fld>
            <a:endParaRPr kumimoji="1" lang="ja-JP" altLang="en-US" dirty="0"/>
          </a:p>
        </p:txBody>
      </p:sp>
      <p:sp>
        <p:nvSpPr>
          <p:cNvPr id="6" name="正方形/長方形 5"/>
          <p:cNvSpPr/>
          <p:nvPr/>
        </p:nvSpPr>
        <p:spPr>
          <a:xfrm>
            <a:off x="289366" y="134299"/>
            <a:ext cx="415498" cy="369332"/>
          </a:xfrm>
          <a:prstGeom prst="rect">
            <a:avLst/>
          </a:prstGeom>
          <a:noFill/>
          <a:ln>
            <a:noFill/>
            <a:prstDash val="dashDot"/>
          </a:ln>
        </p:spPr>
        <p:txBody>
          <a:bodyPr wrap="none">
            <a:spAutoFit/>
          </a:bodyPr>
          <a:lstStyle/>
          <a:p>
            <a:r>
              <a:rPr lang="ja-JP" altLang="en-US" dirty="0">
                <a:latin typeface="BIZ UDゴシック" panose="020B0400000000000000" pitchFamily="49" charset="-128"/>
                <a:ea typeface="BIZ UDゴシック" panose="020B0400000000000000" pitchFamily="49" charset="-128"/>
              </a:rPr>
              <a:t>　</a:t>
            </a:r>
            <a:endParaRPr lang="en-US" altLang="ja-JP" dirty="0" smtClean="0">
              <a:latin typeface="BIZ UDゴシック" panose="020B0400000000000000" pitchFamily="49" charset="-128"/>
              <a:ea typeface="BIZ UDゴシック" panose="020B0400000000000000" pitchFamily="49" charset="-128"/>
            </a:endParaRPr>
          </a:p>
        </p:txBody>
      </p:sp>
      <p:sp>
        <p:nvSpPr>
          <p:cNvPr id="9" name="正方形/長方形 8"/>
          <p:cNvSpPr/>
          <p:nvPr/>
        </p:nvSpPr>
        <p:spPr>
          <a:xfrm>
            <a:off x="289366" y="116584"/>
            <a:ext cx="1569660" cy="369332"/>
          </a:xfrm>
          <a:prstGeom prst="rect">
            <a:avLst/>
          </a:prstGeom>
          <a:noFill/>
          <a:ln>
            <a:noFill/>
            <a:prstDash val="dashDot"/>
          </a:ln>
        </p:spPr>
        <p:txBody>
          <a:bodyPr wrap="none">
            <a:spAutoFit/>
          </a:bodyPr>
          <a:lstStyle/>
          <a:p>
            <a:r>
              <a:rPr lang="ja-JP" altLang="en-US" dirty="0">
                <a:latin typeface="BIZ UDゴシック" panose="020B0400000000000000" pitchFamily="49" charset="-128"/>
                <a:ea typeface="BIZ UDゴシック" panose="020B0400000000000000" pitchFamily="49" charset="-128"/>
              </a:rPr>
              <a:t>７　</a:t>
            </a:r>
            <a:r>
              <a:rPr lang="ja-JP" altLang="en-US" dirty="0" smtClean="0">
                <a:latin typeface="BIZ UDゴシック" panose="020B0400000000000000" pitchFamily="49" charset="-128"/>
                <a:ea typeface="BIZ UDゴシック" panose="020B0400000000000000" pitchFamily="49" charset="-128"/>
              </a:rPr>
              <a:t>建築計画</a:t>
            </a:r>
            <a:endParaRPr lang="en-US" altLang="ja-JP" dirty="0" smtClean="0">
              <a:latin typeface="BIZ UDゴシック" panose="020B0400000000000000" pitchFamily="49" charset="-128"/>
              <a:ea typeface="BIZ UDゴシック" panose="020B0400000000000000" pitchFamily="49" charset="-128"/>
            </a:endParaRPr>
          </a:p>
        </p:txBody>
      </p:sp>
      <p:sp>
        <p:nvSpPr>
          <p:cNvPr id="26" name="フッター プレースホルダー 7"/>
          <p:cNvSpPr txBox="1">
            <a:spLocks/>
          </p:cNvSpPr>
          <p:nvPr/>
        </p:nvSpPr>
        <p:spPr>
          <a:xfrm>
            <a:off x="9086850" y="116584"/>
            <a:ext cx="1429361" cy="304040"/>
          </a:xfrm>
          <a:prstGeom prst="rect">
            <a:avLst/>
          </a:prstGeom>
        </p:spPr>
        <p:txBody>
          <a:bodyPr vert="horz" lIns="91440" tIns="45720" rIns="91440" bIns="45720" rtlCol="0" anchor="t"/>
          <a:lstStyle>
            <a:defPPr>
              <a:defRPr lang="en-US"/>
            </a:defPPr>
            <a:lvl1pPr marL="0" algn="ctr" defTabSz="457200" rtl="0" eaLnBrk="1" latinLnBrk="0" hangingPunct="1">
              <a:defRPr sz="1200" kern="1200">
                <a:solidFill>
                  <a:schemeClr val="tx1">
                    <a:lumMod val="85000"/>
                    <a:lumOff val="15000"/>
                  </a:schemeClr>
                </a:solidFill>
                <a:latin typeface="BIZ UDPゴシック" panose="020B0400000000000000" pitchFamily="50" charset="-128"/>
                <a:ea typeface="BIZ UDPゴシック" panose="020B0400000000000000"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kumimoji="1" lang="en-US" altLang="ja-JP" dirty="0" smtClean="0"/>
              <a:t>【</a:t>
            </a:r>
            <a:r>
              <a:rPr kumimoji="1" lang="ja-JP" altLang="en-US" dirty="0" smtClean="0"/>
              <a:t>様式</a:t>
            </a:r>
            <a:r>
              <a:rPr kumimoji="1" lang="en-US" altLang="ja-JP" dirty="0"/>
              <a:t>6</a:t>
            </a:r>
            <a:r>
              <a:rPr kumimoji="1" lang="en-US" altLang="ja-JP" dirty="0" smtClean="0"/>
              <a:t>-11 </a:t>
            </a:r>
            <a:r>
              <a:rPr kumimoji="1" lang="ja-JP" altLang="en-US" dirty="0" smtClean="0"/>
              <a:t>②</a:t>
            </a:r>
            <a:r>
              <a:rPr kumimoji="1" lang="en-US" altLang="ja-JP" dirty="0" smtClean="0"/>
              <a:t>】</a:t>
            </a:r>
            <a:endParaRPr kumimoji="1" lang="ja-JP" altLang="en-US" dirty="0"/>
          </a:p>
        </p:txBody>
      </p:sp>
      <p:sp>
        <p:nvSpPr>
          <p:cNvPr id="30" name="正方形/長方形 29"/>
          <p:cNvSpPr/>
          <p:nvPr/>
        </p:nvSpPr>
        <p:spPr>
          <a:xfrm>
            <a:off x="424911" y="617692"/>
            <a:ext cx="9363919" cy="461665"/>
          </a:xfrm>
          <a:prstGeom prst="rect">
            <a:avLst/>
          </a:prstGeom>
          <a:noFill/>
          <a:ln>
            <a:noFill/>
            <a:prstDash val="dashDot"/>
          </a:ln>
        </p:spPr>
        <p:txBody>
          <a:bodyPr wrap="square">
            <a:spAutoFit/>
          </a:bodyPr>
          <a:lstStyle/>
          <a:p>
            <a:pPr>
              <a:lnSpc>
                <a:spcPct val="150000"/>
              </a:lnSpc>
            </a:pPr>
            <a:r>
              <a:rPr lang="ja-JP" altLang="en-US" sz="1600" dirty="0" smtClean="0">
                <a:latin typeface="BIZ UDゴシック" panose="020B0400000000000000" pitchFamily="49" charset="-128"/>
                <a:ea typeface="BIZ UDゴシック" panose="020B0400000000000000" pitchFamily="49" charset="-128"/>
              </a:rPr>
              <a:t>（２）配置計画等</a:t>
            </a:r>
            <a:endParaRPr lang="en-US" altLang="ja-JP" sz="1600" dirty="0" smtClean="0">
              <a:latin typeface="BIZ UDゴシック" panose="020B0400000000000000" pitchFamily="49" charset="-128"/>
              <a:ea typeface="BIZ UDゴシック" panose="020B0400000000000000" pitchFamily="49" charset="-128"/>
            </a:endParaRPr>
          </a:p>
        </p:txBody>
      </p:sp>
      <p:sp>
        <p:nvSpPr>
          <p:cNvPr id="31" name="正方形/長方形 30"/>
          <p:cNvSpPr/>
          <p:nvPr/>
        </p:nvSpPr>
        <p:spPr>
          <a:xfrm>
            <a:off x="593732" y="1168018"/>
            <a:ext cx="9591287" cy="2893100"/>
          </a:xfrm>
          <a:prstGeom prst="rect">
            <a:avLst/>
          </a:prstGeom>
          <a:solidFill>
            <a:schemeClr val="bg1"/>
          </a:solidFill>
          <a:ln>
            <a:solidFill>
              <a:schemeClr val="tx1"/>
            </a:solidFill>
            <a:prstDash val="dashDot"/>
          </a:ln>
        </p:spPr>
        <p:txBody>
          <a:bodyPr wrap="square">
            <a:spAutoFit/>
          </a:bodyPr>
          <a:lstStyle/>
          <a:p>
            <a:r>
              <a:rPr lang="en-US" altLang="ja-JP" sz="1400" dirty="0">
                <a:latin typeface="BIZ UDゴシック" panose="020B0400000000000000" pitchFamily="49" charset="-128"/>
                <a:ea typeface="BIZ UDゴシック" panose="020B0400000000000000" pitchFamily="49" charset="-128"/>
              </a:rPr>
              <a:t>【</a:t>
            </a:r>
            <a:r>
              <a:rPr lang="ja-JP" altLang="en-US" sz="1400" dirty="0">
                <a:latin typeface="BIZ UDゴシック" panose="020B0400000000000000" pitchFamily="49" charset="-128"/>
                <a:ea typeface="BIZ UDゴシック" panose="020B0400000000000000" pitchFamily="49" charset="-128"/>
              </a:rPr>
              <a:t>資料作成にあたって</a:t>
            </a:r>
            <a:r>
              <a:rPr lang="en-US" altLang="ja-JP" sz="1400" dirty="0">
                <a:latin typeface="BIZ UDゴシック" panose="020B0400000000000000" pitchFamily="49" charset="-128"/>
                <a:ea typeface="BIZ UDゴシック" panose="020B0400000000000000" pitchFamily="49" charset="-128"/>
              </a:rPr>
              <a:t>】※</a:t>
            </a:r>
            <a:r>
              <a:rPr lang="ja-JP" altLang="en-US" sz="1400" u="sng" dirty="0">
                <a:latin typeface="BIZ UDゴシック" panose="020B0400000000000000" pitchFamily="49" charset="-128"/>
                <a:ea typeface="BIZ UDゴシック" panose="020B0400000000000000" pitchFamily="49" charset="-128"/>
              </a:rPr>
              <a:t>資料提出時にこの枠は削除してください。</a:t>
            </a:r>
            <a:endParaRPr lang="en-US" altLang="ja-JP" sz="1400" u="sng" dirty="0">
              <a:latin typeface="BIZ UDゴシック" panose="020B0400000000000000" pitchFamily="49" charset="-128"/>
              <a:ea typeface="BIZ UDゴシック" panose="020B0400000000000000" pitchFamily="49" charset="-128"/>
            </a:endParaRPr>
          </a:p>
          <a:p>
            <a:endParaRPr lang="en-US" altLang="ja-JP" sz="1400" dirty="0" smtClean="0">
              <a:latin typeface="BIZ UDゴシック" panose="020B0400000000000000" pitchFamily="49" charset="-128"/>
              <a:ea typeface="BIZ UDゴシック" panose="020B0400000000000000" pitchFamily="49" charset="-128"/>
            </a:endParaRPr>
          </a:p>
          <a:p>
            <a:r>
              <a:rPr lang="ja-JP" altLang="en-US" sz="1400" dirty="0" smtClean="0">
                <a:latin typeface="BIZ UDゴシック" panose="020B0400000000000000" pitchFamily="49" charset="-128"/>
                <a:ea typeface="BIZ UDゴシック" panose="020B0400000000000000" pitchFamily="49" charset="-128"/>
              </a:rPr>
              <a:t>配置計画、動線計画等の考え方について概要を記載するととも</a:t>
            </a:r>
            <a:r>
              <a:rPr lang="ja-JP" altLang="en-US" sz="1400" dirty="0">
                <a:latin typeface="BIZ UDゴシック" panose="020B0400000000000000" pitchFamily="49" charset="-128"/>
                <a:ea typeface="BIZ UDゴシック" panose="020B0400000000000000" pitchFamily="49" charset="-128"/>
              </a:rPr>
              <a:t>に</a:t>
            </a:r>
            <a:r>
              <a:rPr lang="ja-JP" altLang="en-US" sz="1400" dirty="0" smtClean="0">
                <a:latin typeface="BIZ UDゴシック" panose="020B0400000000000000" pitchFamily="49" charset="-128"/>
                <a:ea typeface="BIZ UDゴシック" panose="020B0400000000000000" pitchFamily="49" charset="-128"/>
              </a:rPr>
              <a:t>、以下の図面を提出して下さい。</a:t>
            </a:r>
            <a:endParaRPr lang="en-US" altLang="ja-JP" sz="1400" dirty="0" smtClean="0">
              <a:latin typeface="BIZ UDゴシック" panose="020B0400000000000000" pitchFamily="49" charset="-128"/>
              <a:ea typeface="BIZ UDゴシック" panose="020B0400000000000000" pitchFamily="49" charset="-128"/>
            </a:endParaRPr>
          </a:p>
          <a:p>
            <a:endParaRPr lang="en-US" altLang="ja-JP" sz="1400" dirty="0" smtClean="0">
              <a:latin typeface="BIZ UDゴシック" panose="020B0400000000000000" pitchFamily="49" charset="-128"/>
              <a:ea typeface="BIZ UDゴシック" panose="020B0400000000000000" pitchFamily="49" charset="-128"/>
            </a:endParaRPr>
          </a:p>
          <a:p>
            <a:r>
              <a:rPr lang="en-US" altLang="ja-JP" sz="1400" dirty="0" smtClean="0">
                <a:latin typeface="BIZ UDゴシック" panose="020B0400000000000000" pitchFamily="49" charset="-128"/>
                <a:ea typeface="BIZ UDゴシック" panose="020B0400000000000000" pitchFamily="49" charset="-128"/>
              </a:rPr>
              <a:t>【</a:t>
            </a:r>
            <a:r>
              <a:rPr lang="ja-JP" altLang="en-US" sz="1400" dirty="0" smtClean="0">
                <a:latin typeface="BIZ UDゴシック" panose="020B0400000000000000" pitchFamily="49" charset="-128"/>
                <a:ea typeface="BIZ UDゴシック" panose="020B0400000000000000" pitchFamily="49" charset="-128"/>
              </a:rPr>
              <a:t>図面</a:t>
            </a:r>
            <a:r>
              <a:rPr lang="en-US" altLang="ja-JP" sz="1400" dirty="0" smtClean="0">
                <a:latin typeface="BIZ UDゴシック" panose="020B0400000000000000" pitchFamily="49" charset="-128"/>
                <a:ea typeface="BIZ UDゴシック" panose="020B0400000000000000" pitchFamily="49" charset="-128"/>
              </a:rPr>
              <a:t>】</a:t>
            </a:r>
          </a:p>
          <a:p>
            <a:r>
              <a:rPr lang="ja-JP" altLang="en-US" sz="1400" dirty="0" smtClean="0">
                <a:latin typeface="BIZ UDゴシック" panose="020B0400000000000000" pitchFamily="49" charset="-128"/>
                <a:ea typeface="BIZ UDゴシック" panose="020B0400000000000000" pitchFamily="49" charset="-128"/>
              </a:rPr>
              <a:t>　・</a:t>
            </a:r>
            <a:r>
              <a:rPr lang="ja-JP" altLang="en-US" sz="1400" dirty="0">
                <a:latin typeface="BIZ UDゴシック" panose="020B0400000000000000" pitchFamily="49" charset="-128"/>
                <a:ea typeface="BIZ UDゴシック" panose="020B0400000000000000" pitchFamily="49" charset="-128"/>
              </a:rPr>
              <a:t>配置</a:t>
            </a:r>
            <a:r>
              <a:rPr lang="ja-JP" altLang="en-US" sz="1400" dirty="0" smtClean="0">
                <a:latin typeface="BIZ UDゴシック" panose="020B0400000000000000" pitchFamily="49" charset="-128"/>
                <a:ea typeface="BIZ UDゴシック" panose="020B0400000000000000" pitchFamily="49" charset="-128"/>
              </a:rPr>
              <a:t>計画図</a:t>
            </a:r>
            <a:endParaRPr lang="en-US" altLang="ja-JP" sz="1400" dirty="0">
              <a:latin typeface="BIZ UDゴシック" panose="020B0400000000000000" pitchFamily="49" charset="-128"/>
              <a:ea typeface="BIZ UDゴシック" panose="020B0400000000000000" pitchFamily="49" charset="-128"/>
            </a:endParaRPr>
          </a:p>
          <a:p>
            <a:r>
              <a:rPr lang="ja-JP" altLang="en-US" sz="1400" dirty="0" smtClean="0">
                <a:latin typeface="BIZ UDゴシック" panose="020B0400000000000000" pitchFamily="49" charset="-128"/>
                <a:ea typeface="BIZ UDゴシック" panose="020B0400000000000000" pitchFamily="49" charset="-128"/>
              </a:rPr>
              <a:t>　・</a:t>
            </a:r>
            <a:r>
              <a:rPr lang="ja-JP" altLang="en-US" sz="1400" dirty="0">
                <a:latin typeface="BIZ UDゴシック" panose="020B0400000000000000" pitchFamily="49" charset="-128"/>
                <a:ea typeface="BIZ UDゴシック" panose="020B0400000000000000" pitchFamily="49" charset="-128"/>
              </a:rPr>
              <a:t>各階平面図</a:t>
            </a:r>
            <a:endParaRPr lang="en-US" altLang="ja-JP" sz="1400" dirty="0">
              <a:latin typeface="BIZ UDゴシック" panose="020B0400000000000000" pitchFamily="49" charset="-128"/>
              <a:ea typeface="BIZ UDゴシック" panose="020B0400000000000000" pitchFamily="49" charset="-128"/>
            </a:endParaRPr>
          </a:p>
          <a:p>
            <a:r>
              <a:rPr lang="ja-JP" altLang="en-US" sz="1400" dirty="0" smtClean="0">
                <a:latin typeface="BIZ UDゴシック" panose="020B0400000000000000" pitchFamily="49" charset="-128"/>
                <a:ea typeface="BIZ UDゴシック" panose="020B0400000000000000" pitchFamily="49" charset="-128"/>
              </a:rPr>
              <a:t>　・</a:t>
            </a:r>
            <a:r>
              <a:rPr lang="ja-JP" altLang="en-US" sz="1400" dirty="0">
                <a:latin typeface="BIZ UDゴシック" panose="020B0400000000000000" pitchFamily="49" charset="-128"/>
                <a:ea typeface="BIZ UDゴシック" panose="020B0400000000000000" pitchFamily="49" charset="-128"/>
              </a:rPr>
              <a:t>断面図</a:t>
            </a:r>
            <a:endParaRPr lang="en-US" altLang="ja-JP" sz="1400" dirty="0">
              <a:latin typeface="BIZ UDゴシック" panose="020B0400000000000000" pitchFamily="49" charset="-128"/>
              <a:ea typeface="BIZ UDゴシック" panose="020B0400000000000000" pitchFamily="49" charset="-128"/>
            </a:endParaRPr>
          </a:p>
          <a:p>
            <a:r>
              <a:rPr lang="ja-JP" altLang="en-US" sz="1400" dirty="0" smtClean="0">
                <a:latin typeface="BIZ UDゴシック" panose="020B0400000000000000" pitchFamily="49" charset="-128"/>
                <a:ea typeface="BIZ UDゴシック" panose="020B0400000000000000" pitchFamily="49" charset="-128"/>
              </a:rPr>
              <a:t>　・</a:t>
            </a:r>
            <a:r>
              <a:rPr lang="ja-JP" altLang="en-US" sz="1400" dirty="0">
                <a:latin typeface="BIZ UDゴシック" panose="020B0400000000000000" pitchFamily="49" charset="-128"/>
                <a:ea typeface="BIZ UDゴシック" panose="020B0400000000000000" pitchFamily="49" charset="-128"/>
              </a:rPr>
              <a:t>立面図</a:t>
            </a:r>
            <a:endParaRPr lang="en-US" altLang="ja-JP" sz="1400" dirty="0">
              <a:latin typeface="BIZ UDゴシック" panose="020B0400000000000000" pitchFamily="49" charset="-128"/>
              <a:ea typeface="BIZ UDゴシック" panose="020B0400000000000000" pitchFamily="49" charset="-128"/>
            </a:endParaRPr>
          </a:p>
          <a:p>
            <a:r>
              <a:rPr lang="ja-JP" altLang="en-US" sz="1400" dirty="0" smtClean="0">
                <a:latin typeface="BIZ UDゴシック" panose="020B0400000000000000" pitchFamily="49" charset="-128"/>
                <a:ea typeface="BIZ UDゴシック" panose="020B0400000000000000" pitchFamily="49" charset="-128"/>
              </a:rPr>
              <a:t>　</a:t>
            </a:r>
            <a:endParaRPr lang="en-US" altLang="ja-JP" sz="1400" dirty="0" smtClean="0">
              <a:latin typeface="BIZ UDゴシック" panose="020B0400000000000000" pitchFamily="49" charset="-128"/>
              <a:ea typeface="BIZ UDゴシック" panose="020B0400000000000000" pitchFamily="49" charset="-128"/>
            </a:endParaRPr>
          </a:p>
          <a:p>
            <a:r>
              <a:rPr lang="en-US" altLang="ja-JP" sz="1400" dirty="0" smtClean="0">
                <a:latin typeface="BIZ UDゴシック" panose="020B0400000000000000" pitchFamily="49" charset="-128"/>
                <a:ea typeface="BIZ UDゴシック" panose="020B0400000000000000" pitchFamily="49" charset="-128"/>
              </a:rPr>
              <a:t>※</a:t>
            </a:r>
            <a:r>
              <a:rPr lang="ja-JP" altLang="en-US" sz="1400" dirty="0">
                <a:latin typeface="BIZ UDゴシック" panose="020B0400000000000000" pitchFamily="49" charset="-128"/>
                <a:ea typeface="BIZ UDゴシック" panose="020B0400000000000000" pitchFamily="49" charset="-128"/>
              </a:rPr>
              <a:t>各図面の名称、縮尺を記載して下さい</a:t>
            </a:r>
            <a:r>
              <a:rPr lang="ja-JP" altLang="en-US" sz="1400" dirty="0" smtClean="0">
                <a:latin typeface="BIZ UDゴシック" panose="020B0400000000000000" pitchFamily="49" charset="-128"/>
                <a:ea typeface="BIZ UDゴシック" panose="020B0400000000000000" pitchFamily="49" charset="-128"/>
              </a:rPr>
              <a:t>。</a:t>
            </a:r>
            <a:endParaRPr lang="en-US" altLang="ja-JP" sz="1400" dirty="0" smtClean="0">
              <a:latin typeface="BIZ UDゴシック" panose="020B0400000000000000" pitchFamily="49" charset="-128"/>
              <a:ea typeface="BIZ UDゴシック" panose="020B0400000000000000" pitchFamily="49" charset="-128"/>
            </a:endParaRPr>
          </a:p>
          <a:p>
            <a:r>
              <a:rPr lang="en-US" altLang="ja-JP" sz="1400" dirty="0" smtClean="0">
                <a:latin typeface="BIZ UDゴシック" panose="020B0400000000000000" pitchFamily="49" charset="-128"/>
                <a:ea typeface="BIZ UDゴシック" panose="020B0400000000000000" pitchFamily="49" charset="-128"/>
              </a:rPr>
              <a:t>※</a:t>
            </a:r>
            <a:r>
              <a:rPr lang="ja-JP" altLang="en-US" sz="1400" dirty="0" smtClean="0">
                <a:latin typeface="BIZ UDゴシック" panose="020B0400000000000000" pitchFamily="49" charset="-128"/>
                <a:ea typeface="BIZ UDゴシック" panose="020B0400000000000000" pitchFamily="49" charset="-128"/>
              </a:rPr>
              <a:t>上記項目を記載した上で、必要最小限の枚数としてください。</a:t>
            </a:r>
            <a:endParaRPr lang="en-US" altLang="ja-JP" sz="1400" dirty="0" smtClean="0">
              <a:latin typeface="BIZ UDゴシック" panose="020B0400000000000000" pitchFamily="49" charset="-128"/>
              <a:ea typeface="BIZ UDゴシック" panose="020B0400000000000000" pitchFamily="49" charset="-128"/>
            </a:endParaRPr>
          </a:p>
          <a:p>
            <a:endParaRPr lang="en-US" altLang="ja-JP" sz="1400" dirty="0" smtClean="0">
              <a:latin typeface="BIZ UDゴシック" panose="020B0400000000000000" pitchFamily="49" charset="-128"/>
              <a:ea typeface="BIZ UDゴシック" panose="020B0400000000000000" pitchFamily="49" charset="-128"/>
            </a:endParaRPr>
          </a:p>
        </p:txBody>
      </p:sp>
      <p:sp>
        <p:nvSpPr>
          <p:cNvPr id="10" name="フッター プレースホルダー 7"/>
          <p:cNvSpPr>
            <a:spLocks noGrp="1"/>
          </p:cNvSpPr>
          <p:nvPr>
            <p:ph type="ftr" sz="quarter" idx="11"/>
          </p:nvPr>
        </p:nvSpPr>
        <p:spPr>
          <a:xfrm>
            <a:off x="10296144" y="116584"/>
            <a:ext cx="2505456" cy="358594"/>
          </a:xfrm>
        </p:spPr>
        <p:txBody>
          <a:bodyPr/>
          <a:lstStyle/>
          <a:p>
            <a:r>
              <a:rPr kumimoji="1" lang="zh-TW" altLang="en-US" dirty="0"/>
              <a:t>兵庫区御崎町</a:t>
            </a:r>
            <a:r>
              <a:rPr kumimoji="1" lang="en-US" altLang="zh-TW" dirty="0"/>
              <a:t>1</a:t>
            </a:r>
            <a:r>
              <a:rPr kumimoji="1" lang="zh-TW" altLang="en-US" dirty="0"/>
              <a:t>丁目用地活用</a:t>
            </a:r>
            <a:r>
              <a:rPr kumimoji="1" lang="zh-TW" altLang="en-US" dirty="0" smtClean="0"/>
              <a:t>事業</a:t>
            </a:r>
            <a:endParaRPr kumimoji="1" lang="ja-JP" altLang="en-US" dirty="0"/>
          </a:p>
        </p:txBody>
      </p:sp>
    </p:spTree>
    <p:extLst>
      <p:ext uri="{BB962C8B-B14F-4D97-AF65-F5344CB8AC3E}">
        <p14:creationId xmlns:p14="http://schemas.microsoft.com/office/powerpoint/2010/main" val="227670868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289366" y="509285"/>
            <a:ext cx="12311065" cy="8900781"/>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7" name="スライド番号プレースホルダー 6"/>
          <p:cNvSpPr>
            <a:spLocks noGrp="1"/>
          </p:cNvSpPr>
          <p:nvPr>
            <p:ph type="sldNum" sz="quarter" idx="12"/>
          </p:nvPr>
        </p:nvSpPr>
        <p:spPr/>
        <p:txBody>
          <a:bodyPr/>
          <a:lstStyle/>
          <a:p>
            <a:fld id="{6E7BEADF-0AA4-4638-B48D-F42937E2890C}" type="slidenum">
              <a:rPr kumimoji="1" lang="ja-JP" altLang="en-US" smtClean="0"/>
              <a:t>12</a:t>
            </a:fld>
            <a:endParaRPr kumimoji="1" lang="ja-JP" altLang="en-US"/>
          </a:p>
        </p:txBody>
      </p:sp>
      <p:sp>
        <p:nvSpPr>
          <p:cNvPr id="6" name="正方形/長方形 5"/>
          <p:cNvSpPr/>
          <p:nvPr/>
        </p:nvSpPr>
        <p:spPr>
          <a:xfrm>
            <a:off x="289366" y="134299"/>
            <a:ext cx="1569660" cy="369332"/>
          </a:xfrm>
          <a:prstGeom prst="rect">
            <a:avLst/>
          </a:prstGeom>
          <a:noFill/>
          <a:ln>
            <a:noFill/>
            <a:prstDash val="dashDot"/>
          </a:ln>
        </p:spPr>
        <p:txBody>
          <a:bodyPr wrap="none">
            <a:spAutoFit/>
          </a:bodyPr>
          <a:lstStyle/>
          <a:p>
            <a:r>
              <a:rPr lang="ja-JP" altLang="en-US" dirty="0">
                <a:latin typeface="BIZ UDゴシック" panose="020B0400000000000000" pitchFamily="49" charset="-128"/>
                <a:ea typeface="BIZ UDゴシック" panose="020B0400000000000000" pitchFamily="49" charset="-128"/>
              </a:rPr>
              <a:t>８</a:t>
            </a:r>
            <a:r>
              <a:rPr lang="ja-JP" altLang="en-US" dirty="0" smtClean="0">
                <a:latin typeface="BIZ UDゴシック" panose="020B0400000000000000" pitchFamily="49" charset="-128"/>
                <a:ea typeface="BIZ UDゴシック" panose="020B0400000000000000" pitchFamily="49" charset="-128"/>
              </a:rPr>
              <a:t>　事業実績</a:t>
            </a:r>
            <a:endParaRPr lang="en-US" altLang="ja-JP" dirty="0" smtClean="0">
              <a:latin typeface="BIZ UDゴシック" panose="020B0400000000000000" pitchFamily="49" charset="-128"/>
              <a:ea typeface="BIZ UDゴシック" panose="020B0400000000000000" pitchFamily="49" charset="-128"/>
            </a:endParaRPr>
          </a:p>
        </p:txBody>
      </p:sp>
      <p:sp>
        <p:nvSpPr>
          <p:cNvPr id="14" name="フッター プレースホルダー 7"/>
          <p:cNvSpPr txBox="1">
            <a:spLocks/>
          </p:cNvSpPr>
          <p:nvPr/>
        </p:nvSpPr>
        <p:spPr>
          <a:xfrm>
            <a:off x="9086850" y="116584"/>
            <a:ext cx="1429361" cy="304040"/>
          </a:xfrm>
          <a:prstGeom prst="rect">
            <a:avLst/>
          </a:prstGeom>
        </p:spPr>
        <p:txBody>
          <a:bodyPr vert="horz" lIns="91440" tIns="45720" rIns="91440" bIns="45720" rtlCol="0" anchor="t"/>
          <a:lstStyle>
            <a:defPPr>
              <a:defRPr lang="en-US"/>
            </a:defPPr>
            <a:lvl1pPr marL="0" algn="ctr" defTabSz="457200" rtl="0" eaLnBrk="1" latinLnBrk="0" hangingPunct="1">
              <a:defRPr sz="1200" kern="1200">
                <a:solidFill>
                  <a:schemeClr val="tx1">
                    <a:lumMod val="85000"/>
                    <a:lumOff val="15000"/>
                  </a:schemeClr>
                </a:solidFill>
                <a:latin typeface="BIZ UDPゴシック" panose="020B0400000000000000" pitchFamily="50" charset="-128"/>
                <a:ea typeface="BIZ UDPゴシック" panose="020B0400000000000000"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kumimoji="1" lang="ja-JP" altLang="en-US" dirty="0" smtClean="0"/>
              <a:t>　　　</a:t>
            </a:r>
            <a:endParaRPr kumimoji="1" lang="ja-JP" altLang="en-US" dirty="0"/>
          </a:p>
        </p:txBody>
      </p:sp>
      <p:sp>
        <p:nvSpPr>
          <p:cNvPr id="15" name="正方形/長方形 14"/>
          <p:cNvSpPr/>
          <p:nvPr/>
        </p:nvSpPr>
        <p:spPr>
          <a:xfrm>
            <a:off x="4247814" y="1874856"/>
            <a:ext cx="7770014" cy="954107"/>
          </a:xfrm>
          <a:prstGeom prst="rect">
            <a:avLst/>
          </a:prstGeom>
          <a:solidFill>
            <a:schemeClr val="bg1"/>
          </a:solidFill>
          <a:ln>
            <a:solidFill>
              <a:schemeClr val="tx1"/>
            </a:solidFill>
            <a:prstDash val="dashDot"/>
          </a:ln>
        </p:spPr>
        <p:txBody>
          <a:bodyPr wrap="square">
            <a:spAutoFit/>
          </a:bodyPr>
          <a:lstStyle/>
          <a:p>
            <a:endParaRPr lang="en-US" altLang="ja-JP" sz="1400" dirty="0" smtClean="0">
              <a:latin typeface="BIZ UDゴシック" panose="020B0400000000000000" pitchFamily="49" charset="-128"/>
              <a:ea typeface="BIZ UDゴシック" panose="020B0400000000000000" pitchFamily="49" charset="-128"/>
            </a:endParaRPr>
          </a:p>
          <a:p>
            <a:r>
              <a:rPr lang="ja-JP" altLang="en-US" sz="1400" dirty="0" smtClean="0">
                <a:latin typeface="BIZ UDゴシック" panose="020B0400000000000000" pitchFamily="49" charset="-128"/>
                <a:ea typeface="BIZ UDゴシック" panose="020B0400000000000000" pitchFamily="49" charset="-128"/>
              </a:rPr>
              <a:t>事業の実績がある場合、</a:t>
            </a:r>
            <a:r>
              <a:rPr lang="en-US" altLang="ja-JP" sz="1400" dirty="0" smtClean="0">
                <a:latin typeface="BIZ UDゴシック" panose="020B0400000000000000" pitchFamily="49" charset="-128"/>
                <a:ea typeface="BIZ UDゴシック" panose="020B0400000000000000" pitchFamily="49" charset="-128"/>
              </a:rPr>
              <a:t>Word</a:t>
            </a:r>
            <a:r>
              <a:rPr lang="ja-JP" altLang="en-US" sz="1400" dirty="0" smtClean="0">
                <a:latin typeface="BIZ UDゴシック" panose="020B0400000000000000" pitchFamily="49" charset="-128"/>
                <a:ea typeface="BIZ UDゴシック" panose="020B0400000000000000" pitchFamily="49" charset="-128"/>
              </a:rPr>
              <a:t>「様式</a:t>
            </a:r>
            <a:r>
              <a:rPr lang="en-US" altLang="ja-JP" sz="1400" dirty="0">
                <a:latin typeface="BIZ UDゴシック" panose="020B0400000000000000" pitchFamily="49" charset="-128"/>
                <a:ea typeface="BIZ UDゴシック" panose="020B0400000000000000" pitchFamily="49" charset="-128"/>
              </a:rPr>
              <a:t>6</a:t>
            </a:r>
            <a:r>
              <a:rPr lang="ja-JP" altLang="en-US" sz="1400" dirty="0" smtClean="0">
                <a:latin typeface="BIZ UDゴシック" panose="020B0400000000000000" pitchFamily="49" charset="-128"/>
                <a:ea typeface="BIZ UDゴシック" panose="020B0400000000000000" pitchFamily="49" charset="-128"/>
              </a:rPr>
              <a:t>－</a:t>
            </a:r>
            <a:r>
              <a:rPr lang="en-US" altLang="ja-JP" sz="1400" dirty="0" smtClean="0">
                <a:latin typeface="BIZ UDゴシック" panose="020B0400000000000000" pitchFamily="49" charset="-128"/>
                <a:ea typeface="BIZ UDゴシック" panose="020B0400000000000000" pitchFamily="49" charset="-128"/>
              </a:rPr>
              <a:t>12</a:t>
            </a:r>
            <a:r>
              <a:rPr lang="ja-JP" altLang="en-US" sz="1400" dirty="0" smtClean="0">
                <a:latin typeface="BIZ UDゴシック" panose="020B0400000000000000" pitchFamily="49" charset="-128"/>
                <a:ea typeface="BIZ UDゴシック" panose="020B0400000000000000" pitchFamily="49" charset="-128"/>
              </a:rPr>
              <a:t>」・「様式</a:t>
            </a:r>
            <a:r>
              <a:rPr lang="en-US" altLang="ja-JP" sz="1400" dirty="0">
                <a:latin typeface="BIZ UDゴシック" panose="020B0400000000000000" pitchFamily="49" charset="-128"/>
                <a:ea typeface="BIZ UDゴシック" panose="020B0400000000000000" pitchFamily="49" charset="-128"/>
              </a:rPr>
              <a:t>6</a:t>
            </a:r>
            <a:r>
              <a:rPr lang="ja-JP" altLang="en-US" sz="1400" dirty="0" smtClean="0">
                <a:latin typeface="BIZ UDゴシック" panose="020B0400000000000000" pitchFamily="49" charset="-128"/>
                <a:ea typeface="BIZ UDゴシック" panose="020B0400000000000000" pitchFamily="49" charset="-128"/>
              </a:rPr>
              <a:t>－</a:t>
            </a:r>
            <a:r>
              <a:rPr lang="en-US" altLang="ja-JP" sz="1400" dirty="0" smtClean="0">
                <a:latin typeface="BIZ UDゴシック" panose="020B0400000000000000" pitchFamily="49" charset="-128"/>
                <a:ea typeface="BIZ UDゴシック" panose="020B0400000000000000" pitchFamily="49" charset="-128"/>
              </a:rPr>
              <a:t>13</a:t>
            </a:r>
            <a:r>
              <a:rPr lang="ja-JP" altLang="en-US" sz="1400" dirty="0" smtClean="0">
                <a:latin typeface="BIZ UDゴシック" panose="020B0400000000000000" pitchFamily="49" charset="-128"/>
                <a:ea typeface="BIZ UDゴシック" panose="020B0400000000000000" pitchFamily="49" charset="-128"/>
              </a:rPr>
              <a:t>」・「様式</a:t>
            </a:r>
            <a:r>
              <a:rPr lang="en-US" altLang="ja-JP" sz="1400" dirty="0">
                <a:latin typeface="BIZ UDゴシック" panose="020B0400000000000000" pitchFamily="49" charset="-128"/>
                <a:ea typeface="BIZ UDゴシック" panose="020B0400000000000000" pitchFamily="49" charset="-128"/>
              </a:rPr>
              <a:t>6</a:t>
            </a:r>
            <a:r>
              <a:rPr lang="ja-JP" altLang="en-US" sz="1400" dirty="0" smtClean="0">
                <a:latin typeface="BIZ UDゴシック" panose="020B0400000000000000" pitchFamily="49" charset="-128"/>
                <a:ea typeface="BIZ UDゴシック" panose="020B0400000000000000" pitchFamily="49" charset="-128"/>
              </a:rPr>
              <a:t>－</a:t>
            </a:r>
            <a:r>
              <a:rPr lang="en-US" altLang="ja-JP" sz="1400" dirty="0" smtClean="0">
                <a:latin typeface="BIZ UDゴシック" panose="020B0400000000000000" pitchFamily="49" charset="-128"/>
                <a:ea typeface="BIZ UDゴシック" panose="020B0400000000000000" pitchFamily="49" charset="-128"/>
              </a:rPr>
              <a:t>14</a:t>
            </a:r>
            <a:r>
              <a:rPr lang="ja-JP" altLang="en-US" sz="1400" dirty="0" smtClean="0">
                <a:latin typeface="BIZ UDゴシック" panose="020B0400000000000000" pitchFamily="49" charset="-128"/>
                <a:ea typeface="BIZ UDゴシック" panose="020B0400000000000000" pitchFamily="49" charset="-128"/>
              </a:rPr>
              <a:t>」に</a:t>
            </a:r>
            <a:endParaRPr lang="en-US" altLang="ja-JP" sz="1400" dirty="0" smtClean="0">
              <a:latin typeface="BIZ UDゴシック" panose="020B0400000000000000" pitchFamily="49" charset="-128"/>
              <a:ea typeface="BIZ UDゴシック" panose="020B0400000000000000" pitchFamily="49" charset="-128"/>
            </a:endParaRPr>
          </a:p>
          <a:p>
            <a:r>
              <a:rPr lang="ja-JP" altLang="en-US" sz="1400" dirty="0" smtClean="0">
                <a:latin typeface="BIZ UDゴシック" panose="020B0400000000000000" pitchFamily="49" charset="-128"/>
                <a:ea typeface="BIZ UDゴシック" panose="020B0400000000000000" pitchFamily="49" charset="-128"/>
              </a:rPr>
              <a:t>記載してください。</a:t>
            </a:r>
            <a:r>
              <a:rPr lang="en-US" altLang="ja-JP" sz="1400" dirty="0" smtClean="0">
                <a:latin typeface="BIZ UDゴシック" panose="020B0400000000000000" pitchFamily="49" charset="-128"/>
                <a:ea typeface="BIZ UDゴシック" panose="020B0400000000000000" pitchFamily="49" charset="-128"/>
              </a:rPr>
              <a:t>※</a:t>
            </a:r>
            <a:r>
              <a:rPr lang="ja-JP" altLang="en-US" sz="1400" dirty="0" smtClean="0">
                <a:latin typeface="BIZ UDゴシック" panose="020B0400000000000000" pitchFamily="49" charset="-128"/>
                <a:ea typeface="BIZ UDゴシック" panose="020B0400000000000000" pitchFamily="49" charset="-128"/>
              </a:rPr>
              <a:t>任意提出</a:t>
            </a:r>
            <a:endParaRPr lang="en-US" altLang="ja-JP" sz="1400" dirty="0" smtClean="0">
              <a:latin typeface="BIZ UDゴシック" panose="020B0400000000000000" pitchFamily="49" charset="-128"/>
              <a:ea typeface="BIZ UDゴシック" panose="020B0400000000000000" pitchFamily="49" charset="-128"/>
            </a:endParaRPr>
          </a:p>
          <a:p>
            <a:pPr algn="ctr"/>
            <a:r>
              <a:rPr lang="ja-JP" altLang="en-US" sz="1400" dirty="0" smtClean="0">
                <a:latin typeface="BIZ UDゴシック" panose="020B0400000000000000" pitchFamily="49" charset="-128"/>
                <a:ea typeface="BIZ UDゴシック" panose="020B0400000000000000" pitchFamily="49" charset="-128"/>
              </a:rPr>
              <a:t>　</a:t>
            </a:r>
            <a:endParaRPr lang="en-US" altLang="ja-JP" sz="1400" dirty="0" smtClean="0">
              <a:latin typeface="BIZ UDゴシック" panose="020B0400000000000000" pitchFamily="49" charset="-128"/>
              <a:ea typeface="BIZ UDゴシック" panose="020B0400000000000000" pitchFamily="49" charset="-128"/>
            </a:endParaRPr>
          </a:p>
        </p:txBody>
      </p:sp>
      <p:sp>
        <p:nvSpPr>
          <p:cNvPr id="16" name="正方形/長方形 15"/>
          <p:cNvSpPr/>
          <p:nvPr/>
        </p:nvSpPr>
        <p:spPr>
          <a:xfrm>
            <a:off x="461723" y="592292"/>
            <a:ext cx="9654733" cy="3046988"/>
          </a:xfrm>
          <a:prstGeom prst="rect">
            <a:avLst/>
          </a:prstGeom>
          <a:noFill/>
          <a:ln>
            <a:noFill/>
            <a:prstDash val="dashDot"/>
          </a:ln>
        </p:spPr>
        <p:txBody>
          <a:bodyPr wrap="square">
            <a:spAutoFit/>
          </a:bodyPr>
          <a:lstStyle/>
          <a:p>
            <a:pPr>
              <a:lnSpc>
                <a:spcPct val="150000"/>
              </a:lnSpc>
            </a:pPr>
            <a:endParaRPr lang="en-US" altLang="ja-JP" sz="1600" dirty="0" smtClean="0">
              <a:latin typeface="BIZ UDゴシック" panose="020B0400000000000000" pitchFamily="49" charset="-128"/>
              <a:ea typeface="BIZ UDゴシック" panose="020B0400000000000000" pitchFamily="49" charset="-128"/>
            </a:endParaRPr>
          </a:p>
          <a:p>
            <a:pPr>
              <a:lnSpc>
                <a:spcPct val="150000"/>
              </a:lnSpc>
            </a:pPr>
            <a:endParaRPr lang="en-US" altLang="ja-JP" sz="1600" dirty="0">
              <a:latin typeface="BIZ UDゴシック" panose="020B0400000000000000" pitchFamily="49" charset="-128"/>
              <a:ea typeface="BIZ UDゴシック" panose="020B0400000000000000" pitchFamily="49" charset="-128"/>
            </a:endParaRPr>
          </a:p>
          <a:p>
            <a:pPr>
              <a:lnSpc>
                <a:spcPct val="150000"/>
              </a:lnSpc>
            </a:pPr>
            <a:r>
              <a:rPr lang="ja-JP" altLang="en-US" sz="1600" dirty="0" smtClean="0">
                <a:latin typeface="BIZ UDゴシック" panose="020B0400000000000000" pitchFamily="49" charset="-128"/>
                <a:ea typeface="BIZ UDゴシック" panose="020B0400000000000000" pitchFamily="49" charset="-128"/>
              </a:rPr>
              <a:t>・設計業務の実績を証する書類</a:t>
            </a:r>
            <a:endParaRPr lang="en-US" altLang="ja-JP" sz="1600" dirty="0" smtClean="0">
              <a:latin typeface="BIZ UDゴシック" panose="020B0400000000000000" pitchFamily="49" charset="-128"/>
              <a:ea typeface="BIZ UDゴシック" panose="020B0400000000000000" pitchFamily="49" charset="-128"/>
            </a:endParaRPr>
          </a:p>
          <a:p>
            <a:pPr>
              <a:lnSpc>
                <a:spcPct val="150000"/>
              </a:lnSpc>
            </a:pPr>
            <a:endParaRPr lang="en-US" altLang="ja-JP" sz="1600" dirty="0" smtClean="0">
              <a:latin typeface="BIZ UDゴシック" panose="020B0400000000000000" pitchFamily="49" charset="-128"/>
              <a:ea typeface="BIZ UDゴシック" panose="020B0400000000000000" pitchFamily="49" charset="-128"/>
            </a:endParaRPr>
          </a:p>
          <a:p>
            <a:pPr>
              <a:lnSpc>
                <a:spcPct val="150000"/>
              </a:lnSpc>
            </a:pPr>
            <a:r>
              <a:rPr lang="ja-JP" altLang="en-US" sz="1600" dirty="0" smtClean="0">
                <a:latin typeface="BIZ UDゴシック" panose="020B0400000000000000" pitchFamily="49" charset="-128"/>
                <a:ea typeface="BIZ UDゴシック" panose="020B0400000000000000" pitchFamily="49" charset="-128"/>
              </a:rPr>
              <a:t>・建設工事の実績</a:t>
            </a:r>
            <a:r>
              <a:rPr lang="ja-JP" altLang="en-US" sz="1600" dirty="0">
                <a:latin typeface="BIZ UDゴシック" panose="020B0400000000000000" pitchFamily="49" charset="-128"/>
                <a:ea typeface="BIZ UDゴシック" panose="020B0400000000000000" pitchFamily="49" charset="-128"/>
              </a:rPr>
              <a:t>を証する</a:t>
            </a:r>
            <a:r>
              <a:rPr lang="ja-JP" altLang="en-US" sz="1600" dirty="0" smtClean="0">
                <a:latin typeface="BIZ UDゴシック" panose="020B0400000000000000" pitchFamily="49" charset="-128"/>
                <a:ea typeface="BIZ UDゴシック" panose="020B0400000000000000" pitchFamily="49" charset="-128"/>
              </a:rPr>
              <a:t>書類</a:t>
            </a:r>
            <a:endParaRPr lang="en-US" altLang="ja-JP" sz="1600" dirty="0" smtClean="0">
              <a:latin typeface="BIZ UDゴシック" panose="020B0400000000000000" pitchFamily="49" charset="-128"/>
              <a:ea typeface="BIZ UDゴシック" panose="020B0400000000000000" pitchFamily="49" charset="-128"/>
            </a:endParaRPr>
          </a:p>
          <a:p>
            <a:pPr>
              <a:lnSpc>
                <a:spcPct val="150000"/>
              </a:lnSpc>
            </a:pPr>
            <a:endParaRPr lang="en-US" altLang="ja-JP" sz="1600" dirty="0">
              <a:latin typeface="BIZ UDゴシック" panose="020B0400000000000000" pitchFamily="49" charset="-128"/>
              <a:ea typeface="BIZ UDゴシック" panose="020B0400000000000000" pitchFamily="49" charset="-128"/>
            </a:endParaRPr>
          </a:p>
          <a:p>
            <a:pPr>
              <a:lnSpc>
                <a:spcPct val="150000"/>
              </a:lnSpc>
            </a:pPr>
            <a:r>
              <a:rPr lang="ja-JP" altLang="en-US" sz="1600" dirty="0" smtClean="0">
                <a:latin typeface="BIZ UDゴシック" panose="020B0400000000000000" pitchFamily="49" charset="-128"/>
                <a:ea typeface="BIZ UDゴシック" panose="020B0400000000000000" pitchFamily="49" charset="-128"/>
              </a:rPr>
              <a:t>・管理運営業務の</a:t>
            </a:r>
            <a:r>
              <a:rPr lang="ja-JP" altLang="en-US" sz="1600" dirty="0">
                <a:latin typeface="BIZ UDゴシック" panose="020B0400000000000000" pitchFamily="49" charset="-128"/>
                <a:ea typeface="BIZ UDゴシック" panose="020B0400000000000000" pitchFamily="49" charset="-128"/>
              </a:rPr>
              <a:t>実績を証する</a:t>
            </a:r>
            <a:r>
              <a:rPr lang="ja-JP" altLang="en-US" sz="1600" dirty="0" smtClean="0">
                <a:latin typeface="BIZ UDゴシック" panose="020B0400000000000000" pitchFamily="49" charset="-128"/>
                <a:ea typeface="BIZ UDゴシック" panose="020B0400000000000000" pitchFamily="49" charset="-128"/>
              </a:rPr>
              <a:t>書類</a:t>
            </a:r>
            <a:endParaRPr lang="en-US" altLang="ja-JP" sz="1600" dirty="0" smtClean="0">
              <a:latin typeface="BIZ UDゴシック" panose="020B0400000000000000" pitchFamily="49" charset="-128"/>
              <a:ea typeface="BIZ UDゴシック" panose="020B0400000000000000" pitchFamily="49" charset="-128"/>
            </a:endParaRPr>
          </a:p>
          <a:p>
            <a:pPr>
              <a:lnSpc>
                <a:spcPct val="150000"/>
              </a:lnSpc>
            </a:pPr>
            <a:endParaRPr lang="en-US" altLang="ja-JP" sz="1600" dirty="0">
              <a:latin typeface="BIZ UDゴシック" panose="020B0400000000000000" pitchFamily="49" charset="-128"/>
              <a:ea typeface="BIZ UDゴシック" panose="020B0400000000000000" pitchFamily="49" charset="-128"/>
            </a:endParaRPr>
          </a:p>
        </p:txBody>
      </p:sp>
      <p:sp>
        <p:nvSpPr>
          <p:cNvPr id="2" name="右中かっこ 1"/>
          <p:cNvSpPr/>
          <p:nvPr/>
        </p:nvSpPr>
        <p:spPr>
          <a:xfrm>
            <a:off x="3758024" y="1236761"/>
            <a:ext cx="331376" cy="2057400"/>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kumimoji="1" lang="ja-JP" altLang="en-US"/>
          </a:p>
        </p:txBody>
      </p:sp>
      <p:sp>
        <p:nvSpPr>
          <p:cNvPr id="11" name="フッター プレースホルダー 7"/>
          <p:cNvSpPr txBox="1">
            <a:spLocks/>
          </p:cNvSpPr>
          <p:nvPr/>
        </p:nvSpPr>
        <p:spPr>
          <a:xfrm>
            <a:off x="9229418" y="116584"/>
            <a:ext cx="1429361" cy="304040"/>
          </a:xfrm>
          <a:prstGeom prst="rect">
            <a:avLst/>
          </a:prstGeom>
        </p:spPr>
        <p:txBody>
          <a:bodyPr vert="horz" lIns="91440" tIns="45720" rIns="91440" bIns="45720" rtlCol="0" anchor="t"/>
          <a:lstStyle>
            <a:defPPr>
              <a:defRPr lang="en-US"/>
            </a:defPPr>
            <a:lvl1pPr marL="0" algn="ctr" defTabSz="457200" rtl="0" eaLnBrk="1" latinLnBrk="0" hangingPunct="1">
              <a:defRPr sz="1200" kern="1200">
                <a:solidFill>
                  <a:schemeClr val="tx1">
                    <a:lumMod val="85000"/>
                    <a:lumOff val="15000"/>
                  </a:schemeClr>
                </a:solidFill>
                <a:latin typeface="BIZ UDPゴシック" panose="020B0400000000000000" pitchFamily="50" charset="-128"/>
                <a:ea typeface="BIZ UDPゴシック" panose="020B0400000000000000"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endParaRPr kumimoji="1" lang="ja-JP" altLang="en-US" dirty="0"/>
          </a:p>
        </p:txBody>
      </p:sp>
      <p:sp>
        <p:nvSpPr>
          <p:cNvPr id="12" name="フッター プレースホルダー 7"/>
          <p:cNvSpPr>
            <a:spLocks noGrp="1"/>
          </p:cNvSpPr>
          <p:nvPr>
            <p:ph type="ftr" sz="quarter" idx="11"/>
          </p:nvPr>
        </p:nvSpPr>
        <p:spPr>
          <a:xfrm>
            <a:off x="10296144" y="116584"/>
            <a:ext cx="2505456" cy="358594"/>
          </a:xfrm>
        </p:spPr>
        <p:txBody>
          <a:bodyPr/>
          <a:lstStyle/>
          <a:p>
            <a:r>
              <a:rPr kumimoji="1" lang="zh-TW" altLang="en-US" dirty="0"/>
              <a:t>兵庫区御崎町</a:t>
            </a:r>
            <a:r>
              <a:rPr kumimoji="1" lang="en-US" altLang="zh-TW" dirty="0"/>
              <a:t>1</a:t>
            </a:r>
            <a:r>
              <a:rPr kumimoji="1" lang="zh-TW" altLang="en-US" dirty="0"/>
              <a:t>丁目用地活用</a:t>
            </a:r>
            <a:r>
              <a:rPr kumimoji="1" lang="zh-TW" altLang="en-US" dirty="0" smtClean="0"/>
              <a:t>事業</a:t>
            </a:r>
            <a:endParaRPr kumimoji="1" lang="ja-JP" altLang="en-US" dirty="0"/>
          </a:p>
        </p:txBody>
      </p:sp>
    </p:spTree>
    <p:extLst>
      <p:ext uri="{BB962C8B-B14F-4D97-AF65-F5344CB8AC3E}">
        <p14:creationId xmlns:p14="http://schemas.microsoft.com/office/powerpoint/2010/main" val="280978974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289366" y="509285"/>
            <a:ext cx="12311065" cy="8900781"/>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7" name="スライド番号プレースホルダー 6"/>
          <p:cNvSpPr>
            <a:spLocks noGrp="1"/>
          </p:cNvSpPr>
          <p:nvPr>
            <p:ph type="sldNum" sz="quarter" idx="12"/>
          </p:nvPr>
        </p:nvSpPr>
        <p:spPr/>
        <p:txBody>
          <a:bodyPr/>
          <a:lstStyle/>
          <a:p>
            <a:fld id="{6E7BEADF-0AA4-4638-B48D-F42937E2890C}" type="slidenum">
              <a:rPr kumimoji="1" lang="ja-JP" altLang="en-US" smtClean="0"/>
              <a:t>13</a:t>
            </a:fld>
            <a:endParaRPr kumimoji="1" lang="ja-JP" altLang="en-US"/>
          </a:p>
        </p:txBody>
      </p:sp>
      <p:sp>
        <p:nvSpPr>
          <p:cNvPr id="6" name="正方形/長方形 5"/>
          <p:cNvSpPr/>
          <p:nvPr/>
        </p:nvSpPr>
        <p:spPr>
          <a:xfrm>
            <a:off x="289366" y="134299"/>
            <a:ext cx="1338828" cy="369332"/>
          </a:xfrm>
          <a:prstGeom prst="rect">
            <a:avLst/>
          </a:prstGeom>
          <a:noFill/>
          <a:ln>
            <a:noFill/>
            <a:prstDash val="dashDot"/>
          </a:ln>
        </p:spPr>
        <p:txBody>
          <a:bodyPr wrap="none">
            <a:spAutoFit/>
          </a:bodyPr>
          <a:lstStyle/>
          <a:p>
            <a:r>
              <a:rPr lang="ja-JP" altLang="en-US" dirty="0">
                <a:latin typeface="BIZ UDゴシック" panose="020B0400000000000000" pitchFamily="49" charset="-128"/>
                <a:ea typeface="BIZ UDゴシック" panose="020B0400000000000000" pitchFamily="49" charset="-128"/>
              </a:rPr>
              <a:t>９　</a:t>
            </a:r>
            <a:r>
              <a:rPr lang="ja-JP" altLang="en-US" dirty="0" smtClean="0">
                <a:latin typeface="BIZ UDゴシック" panose="020B0400000000000000" pitchFamily="49" charset="-128"/>
                <a:ea typeface="BIZ UDゴシック" panose="020B0400000000000000" pitchFamily="49" charset="-128"/>
              </a:rPr>
              <a:t>その他</a:t>
            </a:r>
            <a:endParaRPr lang="en-US" altLang="ja-JP" dirty="0" smtClean="0">
              <a:latin typeface="BIZ UDゴシック" panose="020B0400000000000000" pitchFamily="49" charset="-128"/>
              <a:ea typeface="BIZ UDゴシック" panose="020B0400000000000000" pitchFamily="49" charset="-128"/>
            </a:endParaRPr>
          </a:p>
        </p:txBody>
      </p:sp>
      <p:sp>
        <p:nvSpPr>
          <p:cNvPr id="9" name="正方形/長方形 8"/>
          <p:cNvSpPr/>
          <p:nvPr/>
        </p:nvSpPr>
        <p:spPr>
          <a:xfrm>
            <a:off x="509207" y="713696"/>
            <a:ext cx="11871382" cy="1169551"/>
          </a:xfrm>
          <a:prstGeom prst="rect">
            <a:avLst/>
          </a:prstGeom>
          <a:solidFill>
            <a:schemeClr val="bg1"/>
          </a:solidFill>
          <a:ln>
            <a:solidFill>
              <a:schemeClr val="tx1"/>
            </a:solidFill>
            <a:prstDash val="dashDot"/>
          </a:ln>
        </p:spPr>
        <p:txBody>
          <a:bodyPr wrap="square">
            <a:spAutoFit/>
          </a:bodyPr>
          <a:lstStyle/>
          <a:p>
            <a:r>
              <a:rPr lang="en-US" altLang="ja-JP" sz="1400" dirty="0">
                <a:latin typeface="BIZ UDゴシック" panose="020B0400000000000000" pitchFamily="49" charset="-128"/>
                <a:ea typeface="BIZ UDゴシック" panose="020B0400000000000000" pitchFamily="49" charset="-128"/>
              </a:rPr>
              <a:t>【</a:t>
            </a:r>
            <a:r>
              <a:rPr lang="ja-JP" altLang="en-US" sz="1400" dirty="0">
                <a:latin typeface="BIZ UDゴシック" panose="020B0400000000000000" pitchFamily="49" charset="-128"/>
                <a:ea typeface="BIZ UDゴシック" panose="020B0400000000000000" pitchFamily="49" charset="-128"/>
              </a:rPr>
              <a:t>資料作成にあたって</a:t>
            </a:r>
            <a:r>
              <a:rPr lang="en-US" altLang="ja-JP" sz="1400" dirty="0">
                <a:latin typeface="BIZ UDゴシック" panose="020B0400000000000000" pitchFamily="49" charset="-128"/>
                <a:ea typeface="BIZ UDゴシック" panose="020B0400000000000000" pitchFamily="49" charset="-128"/>
              </a:rPr>
              <a:t>】※</a:t>
            </a:r>
            <a:r>
              <a:rPr lang="ja-JP" altLang="en-US" sz="1400" u="sng" dirty="0">
                <a:latin typeface="BIZ UDゴシック" panose="020B0400000000000000" pitchFamily="49" charset="-128"/>
                <a:ea typeface="BIZ UDゴシック" panose="020B0400000000000000" pitchFamily="49" charset="-128"/>
              </a:rPr>
              <a:t>資料提出時にこの枠は削除してください。</a:t>
            </a:r>
            <a:endParaRPr lang="en-US" altLang="ja-JP" sz="1400" u="sng" dirty="0">
              <a:latin typeface="BIZ UDゴシック" panose="020B0400000000000000" pitchFamily="49" charset="-128"/>
              <a:ea typeface="BIZ UDゴシック" panose="020B0400000000000000" pitchFamily="49" charset="-128"/>
            </a:endParaRPr>
          </a:p>
          <a:p>
            <a:endParaRPr lang="en-US" altLang="ja-JP" sz="1400" dirty="0" smtClean="0">
              <a:latin typeface="BIZ UDゴシック" panose="020B0400000000000000" pitchFamily="49" charset="-128"/>
              <a:ea typeface="BIZ UDゴシック" panose="020B0400000000000000" pitchFamily="49" charset="-128"/>
            </a:endParaRPr>
          </a:p>
          <a:p>
            <a:r>
              <a:rPr lang="ja-JP" altLang="en-US" sz="1400" dirty="0" smtClean="0">
                <a:latin typeface="BIZ UDゴシック" panose="020B0400000000000000" pitchFamily="49" charset="-128"/>
                <a:ea typeface="BIZ UDゴシック" panose="020B0400000000000000" pitchFamily="49" charset="-128"/>
              </a:rPr>
              <a:t>・応募者</a:t>
            </a:r>
            <a:r>
              <a:rPr lang="ja-JP" altLang="en-US" sz="1400" dirty="0">
                <a:latin typeface="BIZ UDゴシック" panose="020B0400000000000000" pitchFamily="49" charset="-128"/>
                <a:ea typeface="BIZ UDゴシック" panose="020B0400000000000000" pitchFamily="49" charset="-128"/>
              </a:rPr>
              <a:t>が考える計画の</a:t>
            </a:r>
            <a:r>
              <a:rPr lang="ja-JP" altLang="en-US" sz="1400" dirty="0" smtClean="0">
                <a:latin typeface="BIZ UDゴシック" panose="020B0400000000000000" pitchFamily="49" charset="-128"/>
                <a:ea typeface="BIZ UDゴシック" panose="020B0400000000000000" pitchFamily="49" charset="-128"/>
              </a:rPr>
              <a:t>アピールポイント等があれば記載してください。</a:t>
            </a:r>
            <a:r>
              <a:rPr lang="en-US" altLang="ja-JP" sz="1400" dirty="0">
                <a:latin typeface="BIZ UDゴシック" panose="020B0400000000000000" pitchFamily="49" charset="-128"/>
                <a:ea typeface="BIZ UDゴシック" panose="020B0400000000000000" pitchFamily="49" charset="-128"/>
              </a:rPr>
              <a:t>※</a:t>
            </a:r>
            <a:r>
              <a:rPr lang="ja-JP" altLang="en-US" sz="1400" dirty="0">
                <a:latin typeface="BIZ UDゴシック" panose="020B0400000000000000" pitchFamily="49" charset="-128"/>
                <a:ea typeface="BIZ UDゴシック" panose="020B0400000000000000" pitchFamily="49" charset="-128"/>
              </a:rPr>
              <a:t>任意</a:t>
            </a:r>
            <a:r>
              <a:rPr lang="ja-JP" altLang="en-US" sz="1400" dirty="0" smtClean="0">
                <a:latin typeface="BIZ UDゴシック" panose="020B0400000000000000" pitchFamily="49" charset="-128"/>
                <a:ea typeface="BIZ UDゴシック" panose="020B0400000000000000" pitchFamily="49" charset="-128"/>
              </a:rPr>
              <a:t>提出</a:t>
            </a:r>
            <a:endParaRPr lang="en-US" altLang="ja-JP" sz="1400" dirty="0" smtClean="0">
              <a:latin typeface="BIZ UDゴシック" panose="020B0400000000000000" pitchFamily="49" charset="-128"/>
              <a:ea typeface="BIZ UDゴシック" panose="020B0400000000000000" pitchFamily="49" charset="-128"/>
            </a:endParaRPr>
          </a:p>
          <a:p>
            <a:r>
              <a:rPr lang="ja-JP" altLang="en-US" sz="1400" dirty="0" smtClean="0">
                <a:latin typeface="BIZ UDゴシック" panose="020B0400000000000000" pitchFamily="49" charset="-128"/>
                <a:ea typeface="BIZ UDゴシック" panose="020B0400000000000000" pitchFamily="49" charset="-128"/>
              </a:rPr>
              <a:t>・２枚</a:t>
            </a:r>
            <a:r>
              <a:rPr lang="ja-JP" altLang="en-US" sz="1400" dirty="0">
                <a:latin typeface="BIZ UDゴシック" panose="020B0400000000000000" pitchFamily="49" charset="-128"/>
                <a:ea typeface="BIZ UDゴシック" panose="020B0400000000000000" pitchFamily="49" charset="-128"/>
              </a:rPr>
              <a:t>以内で作成してください</a:t>
            </a:r>
            <a:r>
              <a:rPr lang="ja-JP" altLang="en-US" sz="1400" dirty="0" smtClean="0">
                <a:latin typeface="BIZ UDゴシック" panose="020B0400000000000000" pitchFamily="49" charset="-128"/>
                <a:ea typeface="BIZ UDゴシック" panose="020B0400000000000000" pitchFamily="49" charset="-128"/>
              </a:rPr>
              <a:t>。</a:t>
            </a:r>
            <a:endParaRPr lang="en-US" altLang="ja-JP" sz="1400" dirty="0" smtClean="0">
              <a:latin typeface="BIZ UDゴシック" panose="020B0400000000000000" pitchFamily="49" charset="-128"/>
              <a:ea typeface="BIZ UDゴシック" panose="020B0400000000000000" pitchFamily="49" charset="-128"/>
            </a:endParaRPr>
          </a:p>
          <a:p>
            <a:endParaRPr lang="en-US" altLang="ja-JP" sz="1400" dirty="0">
              <a:latin typeface="BIZ UDゴシック" panose="020B0400000000000000" pitchFamily="49" charset="-128"/>
              <a:ea typeface="BIZ UDゴシック" panose="020B0400000000000000" pitchFamily="49" charset="-128"/>
            </a:endParaRPr>
          </a:p>
        </p:txBody>
      </p:sp>
      <p:sp>
        <p:nvSpPr>
          <p:cNvPr id="10" name="フッター プレースホルダー 7"/>
          <p:cNvSpPr txBox="1">
            <a:spLocks/>
          </p:cNvSpPr>
          <p:nvPr/>
        </p:nvSpPr>
        <p:spPr>
          <a:xfrm>
            <a:off x="9086850" y="116584"/>
            <a:ext cx="1429361" cy="304040"/>
          </a:xfrm>
          <a:prstGeom prst="rect">
            <a:avLst/>
          </a:prstGeom>
        </p:spPr>
        <p:txBody>
          <a:bodyPr vert="horz" lIns="91440" tIns="45720" rIns="91440" bIns="45720" rtlCol="0" anchor="t"/>
          <a:lstStyle>
            <a:defPPr>
              <a:defRPr lang="en-US"/>
            </a:defPPr>
            <a:lvl1pPr marL="0" algn="ctr" defTabSz="457200" rtl="0" eaLnBrk="1" latinLnBrk="0" hangingPunct="1">
              <a:defRPr sz="1200" kern="1200">
                <a:solidFill>
                  <a:schemeClr val="tx1">
                    <a:lumMod val="85000"/>
                    <a:lumOff val="15000"/>
                  </a:schemeClr>
                </a:solidFill>
                <a:latin typeface="BIZ UDPゴシック" panose="020B0400000000000000" pitchFamily="50" charset="-128"/>
                <a:ea typeface="BIZ UDPゴシック" panose="020B0400000000000000"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kumimoji="1" lang="en-US" altLang="ja-JP" dirty="0" smtClean="0"/>
              <a:t>【</a:t>
            </a:r>
            <a:r>
              <a:rPr kumimoji="1" lang="ja-JP" altLang="en-US" dirty="0" smtClean="0"/>
              <a:t>様式</a:t>
            </a:r>
            <a:r>
              <a:rPr kumimoji="1" lang="en-US" altLang="ja-JP" dirty="0"/>
              <a:t>6</a:t>
            </a:r>
            <a:r>
              <a:rPr kumimoji="1" lang="en-US" altLang="ja-JP" dirty="0" smtClean="0"/>
              <a:t>-15】</a:t>
            </a:r>
            <a:endParaRPr kumimoji="1" lang="ja-JP" altLang="en-US" dirty="0"/>
          </a:p>
        </p:txBody>
      </p:sp>
      <p:sp>
        <p:nvSpPr>
          <p:cNvPr id="11" name="フッター プレースホルダー 7"/>
          <p:cNvSpPr>
            <a:spLocks noGrp="1"/>
          </p:cNvSpPr>
          <p:nvPr>
            <p:ph type="ftr" sz="quarter" idx="11"/>
          </p:nvPr>
        </p:nvSpPr>
        <p:spPr>
          <a:xfrm>
            <a:off x="10296144" y="116584"/>
            <a:ext cx="2505456" cy="358594"/>
          </a:xfrm>
        </p:spPr>
        <p:txBody>
          <a:bodyPr/>
          <a:lstStyle/>
          <a:p>
            <a:r>
              <a:rPr kumimoji="1" lang="zh-TW" altLang="en-US" dirty="0"/>
              <a:t>兵庫区御崎町</a:t>
            </a:r>
            <a:r>
              <a:rPr kumimoji="1" lang="en-US" altLang="zh-TW" dirty="0"/>
              <a:t>1</a:t>
            </a:r>
            <a:r>
              <a:rPr kumimoji="1" lang="zh-TW" altLang="en-US" dirty="0"/>
              <a:t>丁目用地活用</a:t>
            </a:r>
            <a:r>
              <a:rPr kumimoji="1" lang="zh-TW" altLang="en-US" dirty="0" smtClean="0"/>
              <a:t>事業</a:t>
            </a:r>
            <a:endParaRPr kumimoji="1" lang="ja-JP" altLang="en-US" dirty="0"/>
          </a:p>
        </p:txBody>
      </p:sp>
    </p:spTree>
    <p:extLst>
      <p:ext uri="{BB962C8B-B14F-4D97-AF65-F5344CB8AC3E}">
        <p14:creationId xmlns:p14="http://schemas.microsoft.com/office/powerpoint/2010/main" val="903330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289381" y="511110"/>
            <a:ext cx="12311065" cy="8913242"/>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p>
        </p:txBody>
      </p:sp>
      <p:sp>
        <p:nvSpPr>
          <p:cNvPr id="7" name="スライド番号プレースホルダー 6"/>
          <p:cNvSpPr>
            <a:spLocks noGrp="1"/>
          </p:cNvSpPr>
          <p:nvPr>
            <p:ph type="sldNum" sz="quarter" idx="12"/>
          </p:nvPr>
        </p:nvSpPr>
        <p:spPr/>
        <p:txBody>
          <a:bodyPr/>
          <a:lstStyle/>
          <a:p>
            <a:fld id="{6E7BEADF-0AA4-4638-B48D-F42937E2890C}" type="slidenum">
              <a:rPr kumimoji="1" lang="ja-JP" altLang="en-US" smtClean="0"/>
              <a:t>2</a:t>
            </a:fld>
            <a:endParaRPr kumimoji="1" lang="ja-JP" altLang="en-US" dirty="0"/>
          </a:p>
        </p:txBody>
      </p:sp>
      <p:sp>
        <p:nvSpPr>
          <p:cNvPr id="6" name="正方形/長方形 5"/>
          <p:cNvSpPr/>
          <p:nvPr/>
        </p:nvSpPr>
        <p:spPr>
          <a:xfrm>
            <a:off x="289366" y="105846"/>
            <a:ext cx="646331" cy="369332"/>
          </a:xfrm>
          <a:prstGeom prst="rect">
            <a:avLst/>
          </a:prstGeom>
          <a:noFill/>
          <a:ln>
            <a:noFill/>
            <a:prstDash val="dashDot"/>
          </a:ln>
        </p:spPr>
        <p:txBody>
          <a:bodyPr wrap="none">
            <a:spAutoFit/>
          </a:bodyPr>
          <a:lstStyle/>
          <a:p>
            <a:r>
              <a:rPr kumimoji="1" lang="ja-JP" altLang="en-US" dirty="0" smtClean="0">
                <a:solidFill>
                  <a:schemeClr val="tx1">
                    <a:lumMod val="95000"/>
                    <a:lumOff val="5000"/>
                  </a:schemeClr>
                </a:solidFill>
                <a:latin typeface="BIZ UDゴシック" panose="020B0400000000000000" pitchFamily="49" charset="-128"/>
                <a:ea typeface="BIZ UDゴシック" panose="020B0400000000000000" pitchFamily="49" charset="-128"/>
              </a:rPr>
              <a:t>目次</a:t>
            </a:r>
            <a:endParaRPr lang="ja-JP" altLang="en-US" dirty="0">
              <a:latin typeface="BIZ UDゴシック" panose="020B0400000000000000" pitchFamily="49" charset="-128"/>
              <a:ea typeface="BIZ UDゴシック" panose="020B0400000000000000" pitchFamily="49" charset="-128"/>
            </a:endParaRPr>
          </a:p>
        </p:txBody>
      </p:sp>
      <p:sp>
        <p:nvSpPr>
          <p:cNvPr id="9" name="フッター プレースホルダー 7"/>
          <p:cNvSpPr txBox="1">
            <a:spLocks/>
          </p:cNvSpPr>
          <p:nvPr/>
        </p:nvSpPr>
        <p:spPr>
          <a:xfrm>
            <a:off x="9086850" y="116584"/>
            <a:ext cx="1429361" cy="304040"/>
          </a:xfrm>
          <a:prstGeom prst="rect">
            <a:avLst/>
          </a:prstGeom>
        </p:spPr>
        <p:txBody>
          <a:bodyPr vert="horz" lIns="91440" tIns="45720" rIns="91440" bIns="45720" rtlCol="0" anchor="t"/>
          <a:lstStyle>
            <a:defPPr>
              <a:defRPr lang="en-US"/>
            </a:defPPr>
            <a:lvl1pPr marL="0" algn="ctr" defTabSz="457200" rtl="0" eaLnBrk="1" latinLnBrk="0" hangingPunct="1">
              <a:defRPr sz="1200" kern="1200">
                <a:solidFill>
                  <a:schemeClr val="tx1">
                    <a:lumMod val="85000"/>
                    <a:lumOff val="15000"/>
                  </a:schemeClr>
                </a:solidFill>
                <a:latin typeface="BIZ UDPゴシック" panose="020B0400000000000000" pitchFamily="50" charset="-128"/>
                <a:ea typeface="BIZ UDPゴシック" panose="020B0400000000000000"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kumimoji="1" lang="en-US" altLang="ja-JP" dirty="0" smtClean="0"/>
              <a:t>【</a:t>
            </a:r>
            <a:r>
              <a:rPr kumimoji="1" lang="ja-JP" altLang="en-US" dirty="0" smtClean="0"/>
              <a:t>様式</a:t>
            </a:r>
            <a:r>
              <a:rPr kumimoji="1" lang="en-US" altLang="ja-JP" dirty="0" smtClean="0"/>
              <a:t>6-2】</a:t>
            </a:r>
            <a:endParaRPr kumimoji="1" lang="ja-JP" altLang="en-US" dirty="0"/>
          </a:p>
        </p:txBody>
      </p:sp>
      <p:sp>
        <p:nvSpPr>
          <p:cNvPr id="11" name="正方形/長方形 10"/>
          <p:cNvSpPr/>
          <p:nvPr/>
        </p:nvSpPr>
        <p:spPr>
          <a:xfrm>
            <a:off x="5169528" y="859402"/>
            <a:ext cx="7248771" cy="1169551"/>
          </a:xfrm>
          <a:prstGeom prst="rect">
            <a:avLst/>
          </a:prstGeom>
          <a:solidFill>
            <a:schemeClr val="bg1"/>
          </a:solidFill>
          <a:ln>
            <a:solidFill>
              <a:schemeClr val="tx1"/>
            </a:solidFill>
            <a:prstDash val="dashDot"/>
          </a:ln>
        </p:spPr>
        <p:txBody>
          <a:bodyPr wrap="square">
            <a:spAutoFit/>
          </a:bodyPr>
          <a:lstStyle/>
          <a:p>
            <a:r>
              <a:rPr lang="en-US" altLang="ja-JP" sz="1400" dirty="0">
                <a:latin typeface="BIZ UDゴシック" panose="020B0400000000000000" pitchFamily="49" charset="-128"/>
                <a:ea typeface="BIZ UDゴシック" panose="020B0400000000000000" pitchFamily="49" charset="-128"/>
              </a:rPr>
              <a:t>【</a:t>
            </a:r>
            <a:r>
              <a:rPr lang="ja-JP" altLang="en-US" sz="1400" dirty="0">
                <a:latin typeface="BIZ UDゴシック" panose="020B0400000000000000" pitchFamily="49" charset="-128"/>
                <a:ea typeface="BIZ UDゴシック" panose="020B0400000000000000" pitchFamily="49" charset="-128"/>
              </a:rPr>
              <a:t>資料作成にあたって</a:t>
            </a:r>
            <a:r>
              <a:rPr lang="en-US" altLang="ja-JP" sz="1400" dirty="0">
                <a:latin typeface="BIZ UDゴシック" panose="020B0400000000000000" pitchFamily="49" charset="-128"/>
                <a:ea typeface="BIZ UDゴシック" panose="020B0400000000000000" pitchFamily="49" charset="-128"/>
              </a:rPr>
              <a:t>】※</a:t>
            </a:r>
            <a:r>
              <a:rPr lang="ja-JP" altLang="en-US" sz="1400" u="sng" dirty="0">
                <a:latin typeface="BIZ UDゴシック" panose="020B0400000000000000" pitchFamily="49" charset="-128"/>
                <a:ea typeface="BIZ UDゴシック" panose="020B0400000000000000" pitchFamily="49" charset="-128"/>
              </a:rPr>
              <a:t>資料提出時にこの枠は削除してください</a:t>
            </a:r>
            <a:r>
              <a:rPr lang="ja-JP" altLang="en-US" sz="1400" u="sng" dirty="0" smtClean="0">
                <a:latin typeface="BIZ UDゴシック" panose="020B0400000000000000" pitchFamily="49" charset="-128"/>
                <a:ea typeface="BIZ UDゴシック" panose="020B0400000000000000" pitchFamily="49" charset="-128"/>
              </a:rPr>
              <a:t>。</a:t>
            </a:r>
            <a:endParaRPr lang="en-US" altLang="ja-JP" sz="1400" dirty="0" smtClean="0">
              <a:latin typeface="BIZ UDゴシック" panose="020B0400000000000000" pitchFamily="49" charset="-128"/>
              <a:ea typeface="BIZ UDゴシック" panose="020B0400000000000000" pitchFamily="49" charset="-128"/>
            </a:endParaRPr>
          </a:p>
          <a:p>
            <a:endParaRPr lang="en-US" altLang="ja-JP" sz="1400" dirty="0" smtClean="0">
              <a:latin typeface="BIZ UDゴシック" panose="020B0400000000000000" pitchFamily="49" charset="-128"/>
              <a:ea typeface="BIZ UDゴシック" panose="020B0400000000000000" pitchFamily="49" charset="-128"/>
            </a:endParaRPr>
          </a:p>
          <a:p>
            <a:r>
              <a:rPr lang="ja-JP" altLang="en-US" sz="1400" dirty="0" smtClean="0">
                <a:latin typeface="BIZ UDゴシック" panose="020B0400000000000000" pitchFamily="49" charset="-128"/>
                <a:ea typeface="BIZ UDゴシック" panose="020B0400000000000000" pitchFamily="49" charset="-128"/>
              </a:rPr>
              <a:t>・目次の各項目にページ数を記載して下さい。</a:t>
            </a:r>
            <a:endParaRPr lang="en-US" altLang="ja-JP" sz="1400" dirty="0" smtClean="0">
              <a:latin typeface="BIZ UDゴシック" panose="020B0400000000000000" pitchFamily="49" charset="-128"/>
              <a:ea typeface="BIZ UDゴシック" panose="020B0400000000000000" pitchFamily="49" charset="-128"/>
            </a:endParaRPr>
          </a:p>
          <a:p>
            <a:r>
              <a:rPr lang="ja-JP" altLang="en-US" sz="1400" dirty="0" smtClean="0">
                <a:latin typeface="BIZ UDゴシック" panose="020B0400000000000000" pitchFamily="49" charset="-128"/>
                <a:ea typeface="BIZ UDゴシック" panose="020B0400000000000000" pitchFamily="49" charset="-128"/>
              </a:rPr>
              <a:t>・１枚で作成してください。</a:t>
            </a:r>
            <a:endParaRPr lang="en-US" altLang="ja-JP" sz="1400" dirty="0" smtClean="0">
              <a:latin typeface="BIZ UDゴシック" panose="020B0400000000000000" pitchFamily="49" charset="-128"/>
              <a:ea typeface="BIZ UDゴシック" panose="020B0400000000000000" pitchFamily="49" charset="-128"/>
            </a:endParaRPr>
          </a:p>
          <a:p>
            <a:endParaRPr lang="en-US" altLang="ja-JP" sz="1400" dirty="0" smtClean="0">
              <a:latin typeface="BIZ UDゴシック" panose="020B0400000000000000" pitchFamily="49" charset="-128"/>
              <a:ea typeface="BIZ UDゴシック" panose="020B0400000000000000" pitchFamily="49" charset="-128"/>
            </a:endParaRPr>
          </a:p>
        </p:txBody>
      </p:sp>
      <p:sp>
        <p:nvSpPr>
          <p:cNvPr id="2" name="テキスト ボックス 1"/>
          <p:cNvSpPr txBox="1"/>
          <p:nvPr/>
        </p:nvSpPr>
        <p:spPr>
          <a:xfrm>
            <a:off x="612529" y="859402"/>
            <a:ext cx="4233851" cy="4278094"/>
          </a:xfrm>
          <a:prstGeom prst="rect">
            <a:avLst/>
          </a:prstGeom>
          <a:noFill/>
        </p:spPr>
        <p:txBody>
          <a:bodyPr wrap="none" rtlCol="0">
            <a:spAutoFit/>
          </a:bodyPr>
          <a:lstStyle/>
          <a:p>
            <a:r>
              <a:rPr kumimoji="1" lang="ja-JP" altLang="en-US" sz="1600" dirty="0" smtClean="0">
                <a:latin typeface="BIZ UDPゴシック" panose="020B0400000000000000" pitchFamily="50" charset="-128"/>
                <a:ea typeface="BIZ UDPゴシック" panose="020B0400000000000000" pitchFamily="50" charset="-128"/>
              </a:rPr>
              <a:t>１ </a:t>
            </a:r>
            <a:r>
              <a:rPr kumimoji="1" lang="ja-JP" altLang="en-US" sz="1600" dirty="0">
                <a:latin typeface="BIZ UDPゴシック" panose="020B0400000000000000" pitchFamily="50" charset="-128"/>
                <a:ea typeface="BIZ UDPゴシック" panose="020B0400000000000000" pitchFamily="50" charset="-128"/>
              </a:rPr>
              <a:t>事業</a:t>
            </a:r>
            <a:r>
              <a:rPr kumimoji="1" lang="ja-JP" altLang="en-US" sz="1600" dirty="0" smtClean="0">
                <a:latin typeface="BIZ UDPゴシック" panose="020B0400000000000000" pitchFamily="50" charset="-128"/>
                <a:ea typeface="BIZ UDPゴシック" panose="020B0400000000000000" pitchFamily="50" charset="-128"/>
              </a:rPr>
              <a:t>概要　　　　　　　　　　　・・・・・・・・・　　○</a:t>
            </a:r>
            <a:endParaRPr kumimoji="1" lang="en-US" altLang="ja-JP" sz="1600" dirty="0">
              <a:latin typeface="BIZ UDPゴシック" panose="020B0400000000000000" pitchFamily="50" charset="-128"/>
              <a:ea typeface="BIZ UDPゴシック" panose="020B0400000000000000" pitchFamily="50" charset="-128"/>
            </a:endParaRPr>
          </a:p>
          <a:p>
            <a:endParaRPr kumimoji="1" lang="en-US" altLang="ja-JP" sz="1600" dirty="0" smtClean="0">
              <a:latin typeface="BIZ UDPゴシック" panose="020B0400000000000000" pitchFamily="50" charset="-128"/>
              <a:ea typeface="BIZ UDPゴシック" panose="020B0400000000000000" pitchFamily="50" charset="-128"/>
            </a:endParaRPr>
          </a:p>
          <a:p>
            <a:r>
              <a:rPr kumimoji="1" lang="ja-JP" altLang="en-US" sz="1600" dirty="0">
                <a:latin typeface="BIZ UDPゴシック" panose="020B0400000000000000" pitchFamily="50" charset="-128"/>
                <a:ea typeface="BIZ UDPゴシック" panose="020B0400000000000000" pitchFamily="50" charset="-128"/>
              </a:rPr>
              <a:t>２ 事業</a:t>
            </a:r>
            <a:r>
              <a:rPr kumimoji="1" lang="ja-JP" altLang="en-US" sz="1600" dirty="0" smtClean="0">
                <a:latin typeface="BIZ UDPゴシック" panose="020B0400000000000000" pitchFamily="50" charset="-128"/>
                <a:ea typeface="BIZ UDPゴシック" panose="020B0400000000000000" pitchFamily="50" charset="-128"/>
              </a:rPr>
              <a:t>計画</a:t>
            </a:r>
            <a:r>
              <a:rPr kumimoji="1" lang="ja-JP" altLang="en-US" sz="1600" dirty="0">
                <a:latin typeface="BIZ UDPゴシック" panose="020B0400000000000000" pitchFamily="50" charset="-128"/>
                <a:ea typeface="BIZ UDPゴシック" panose="020B0400000000000000" pitchFamily="50" charset="-128"/>
              </a:rPr>
              <a:t>　　　</a:t>
            </a:r>
            <a:r>
              <a:rPr kumimoji="1" lang="ja-JP" altLang="en-US" sz="1600" dirty="0" smtClean="0">
                <a:latin typeface="BIZ UDPゴシック" panose="020B0400000000000000" pitchFamily="50" charset="-128"/>
                <a:ea typeface="BIZ UDPゴシック" panose="020B0400000000000000" pitchFamily="50" charset="-128"/>
              </a:rPr>
              <a:t>　　　　　　  </a:t>
            </a:r>
            <a:r>
              <a:rPr kumimoji="1" lang="ja-JP" altLang="en-US" sz="1600" dirty="0">
                <a:latin typeface="BIZ UDPゴシック" panose="020B0400000000000000" pitchFamily="50" charset="-128"/>
                <a:ea typeface="BIZ UDPゴシック" panose="020B0400000000000000" pitchFamily="50" charset="-128"/>
              </a:rPr>
              <a:t>　・・・・・・・・・　　</a:t>
            </a:r>
            <a:r>
              <a:rPr kumimoji="1" lang="ja-JP" altLang="en-US" sz="1600" dirty="0" smtClean="0">
                <a:latin typeface="BIZ UDPゴシック" panose="020B0400000000000000" pitchFamily="50" charset="-128"/>
                <a:ea typeface="BIZ UDPゴシック" panose="020B0400000000000000" pitchFamily="50" charset="-128"/>
              </a:rPr>
              <a:t>○</a:t>
            </a:r>
            <a:endParaRPr kumimoji="1" lang="en-US" altLang="ja-JP" sz="1600" dirty="0" smtClean="0">
              <a:latin typeface="BIZ UDPゴシック" panose="020B0400000000000000" pitchFamily="50" charset="-128"/>
              <a:ea typeface="BIZ UDPゴシック" panose="020B0400000000000000" pitchFamily="50" charset="-128"/>
            </a:endParaRPr>
          </a:p>
          <a:p>
            <a:endParaRPr kumimoji="1" lang="en-US" altLang="ja-JP" sz="1600" dirty="0" smtClean="0">
              <a:latin typeface="BIZ UDPゴシック" panose="020B0400000000000000" pitchFamily="50" charset="-128"/>
              <a:ea typeface="BIZ UDPゴシック" panose="020B0400000000000000" pitchFamily="50" charset="-128"/>
            </a:endParaRPr>
          </a:p>
          <a:p>
            <a:r>
              <a:rPr kumimoji="1" lang="ja-JP" altLang="en-US" sz="1600" dirty="0" smtClean="0">
                <a:latin typeface="BIZ UDPゴシック" panose="020B0400000000000000" pitchFamily="50" charset="-128"/>
                <a:ea typeface="BIZ UDPゴシック" panose="020B0400000000000000" pitchFamily="50" charset="-128"/>
              </a:rPr>
              <a:t>３ スケジュール</a:t>
            </a:r>
            <a:r>
              <a:rPr kumimoji="1" lang="ja-JP" altLang="en-US" sz="1600" dirty="0">
                <a:latin typeface="BIZ UDPゴシック" panose="020B0400000000000000" pitchFamily="50" charset="-128"/>
                <a:ea typeface="BIZ UDPゴシック" panose="020B0400000000000000" pitchFamily="50" charset="-128"/>
              </a:rPr>
              <a:t>　　　</a:t>
            </a:r>
            <a:r>
              <a:rPr kumimoji="1" lang="ja-JP" altLang="en-US" sz="1600" dirty="0" smtClean="0">
                <a:latin typeface="BIZ UDPゴシック" panose="020B0400000000000000" pitchFamily="50" charset="-128"/>
                <a:ea typeface="BIZ UDPゴシック" panose="020B0400000000000000" pitchFamily="50" charset="-128"/>
              </a:rPr>
              <a:t>　　　 </a:t>
            </a:r>
            <a:r>
              <a:rPr kumimoji="1" lang="ja-JP" altLang="en-US" sz="1600" dirty="0">
                <a:latin typeface="BIZ UDPゴシック" panose="020B0400000000000000" pitchFamily="50" charset="-128"/>
                <a:ea typeface="BIZ UDPゴシック" panose="020B0400000000000000" pitchFamily="50" charset="-128"/>
              </a:rPr>
              <a:t>　　・・・・・・・・・　　</a:t>
            </a:r>
            <a:r>
              <a:rPr kumimoji="1" lang="ja-JP" altLang="en-US" sz="1600" dirty="0" smtClean="0">
                <a:latin typeface="BIZ UDPゴシック" panose="020B0400000000000000" pitchFamily="50" charset="-128"/>
                <a:ea typeface="BIZ UDPゴシック" panose="020B0400000000000000" pitchFamily="50" charset="-128"/>
              </a:rPr>
              <a:t>○</a:t>
            </a:r>
            <a:endParaRPr kumimoji="1" lang="en-US" altLang="ja-JP" sz="1600" dirty="0" smtClean="0">
              <a:latin typeface="BIZ UDPゴシック" panose="020B0400000000000000" pitchFamily="50" charset="-128"/>
              <a:ea typeface="BIZ UDPゴシック" panose="020B0400000000000000" pitchFamily="50" charset="-128"/>
            </a:endParaRPr>
          </a:p>
          <a:p>
            <a:endParaRPr kumimoji="1" lang="en-US" altLang="ja-JP" sz="1600" dirty="0" smtClean="0">
              <a:latin typeface="BIZ UDPゴシック" panose="020B0400000000000000" pitchFamily="50" charset="-128"/>
              <a:ea typeface="BIZ UDPゴシック" panose="020B0400000000000000" pitchFamily="50" charset="-128"/>
            </a:endParaRPr>
          </a:p>
          <a:p>
            <a:r>
              <a:rPr kumimoji="1" lang="ja-JP" altLang="en-US" sz="1600" dirty="0">
                <a:latin typeface="BIZ UDPゴシック" panose="020B0400000000000000" pitchFamily="50" charset="-128"/>
                <a:ea typeface="BIZ UDPゴシック" panose="020B0400000000000000" pitchFamily="50" charset="-128"/>
              </a:rPr>
              <a:t>４ 資金・収支</a:t>
            </a:r>
            <a:r>
              <a:rPr kumimoji="1" lang="ja-JP" altLang="en-US" sz="1600" dirty="0" smtClean="0">
                <a:latin typeface="BIZ UDPゴシック" panose="020B0400000000000000" pitchFamily="50" charset="-128"/>
                <a:ea typeface="BIZ UDPゴシック" panose="020B0400000000000000" pitchFamily="50" charset="-128"/>
              </a:rPr>
              <a:t>計画</a:t>
            </a:r>
            <a:r>
              <a:rPr kumimoji="1" lang="ja-JP" altLang="en-US" sz="1600" dirty="0">
                <a:latin typeface="BIZ UDPゴシック" panose="020B0400000000000000" pitchFamily="50" charset="-128"/>
                <a:ea typeface="BIZ UDPゴシック" panose="020B0400000000000000" pitchFamily="50" charset="-128"/>
              </a:rPr>
              <a:t>　　</a:t>
            </a:r>
            <a:r>
              <a:rPr kumimoji="1" lang="ja-JP" altLang="en-US" sz="1600" dirty="0" smtClean="0">
                <a:latin typeface="BIZ UDPゴシック" panose="020B0400000000000000" pitchFamily="50" charset="-128"/>
                <a:ea typeface="BIZ UDPゴシック" panose="020B0400000000000000" pitchFamily="50" charset="-128"/>
              </a:rPr>
              <a:t>　　 </a:t>
            </a:r>
            <a:r>
              <a:rPr kumimoji="1" lang="ja-JP" altLang="en-US" sz="1600" dirty="0">
                <a:latin typeface="BIZ UDPゴシック" panose="020B0400000000000000" pitchFamily="50" charset="-128"/>
                <a:ea typeface="BIZ UDPゴシック" panose="020B0400000000000000" pitchFamily="50" charset="-128"/>
              </a:rPr>
              <a:t>　　</a:t>
            </a:r>
            <a:r>
              <a:rPr kumimoji="1" lang="ja-JP" altLang="en-US" sz="1600" dirty="0" smtClean="0">
                <a:latin typeface="BIZ UDPゴシック" panose="020B0400000000000000" pitchFamily="50" charset="-128"/>
                <a:ea typeface="BIZ UDPゴシック" panose="020B0400000000000000" pitchFamily="50" charset="-128"/>
              </a:rPr>
              <a:t> ・</a:t>
            </a:r>
            <a:r>
              <a:rPr kumimoji="1" lang="ja-JP" altLang="en-US" sz="1600" dirty="0">
                <a:latin typeface="BIZ UDPゴシック" panose="020B0400000000000000" pitchFamily="50" charset="-128"/>
                <a:ea typeface="BIZ UDPゴシック" panose="020B0400000000000000" pitchFamily="50" charset="-128"/>
              </a:rPr>
              <a:t>・・・・・・・・　　</a:t>
            </a:r>
            <a:r>
              <a:rPr kumimoji="1" lang="ja-JP" altLang="en-US" sz="1600" dirty="0" smtClean="0">
                <a:latin typeface="BIZ UDPゴシック" panose="020B0400000000000000" pitchFamily="50" charset="-128"/>
                <a:ea typeface="BIZ UDPゴシック" panose="020B0400000000000000" pitchFamily="50" charset="-128"/>
              </a:rPr>
              <a:t>○</a:t>
            </a:r>
            <a:endParaRPr kumimoji="1" lang="en-US" altLang="ja-JP" sz="1600" dirty="0" smtClean="0">
              <a:latin typeface="BIZ UDPゴシック" panose="020B0400000000000000" pitchFamily="50" charset="-128"/>
              <a:ea typeface="BIZ UDPゴシック" panose="020B0400000000000000" pitchFamily="50" charset="-128"/>
            </a:endParaRPr>
          </a:p>
          <a:p>
            <a:endParaRPr kumimoji="1" lang="en-US" altLang="ja-JP" sz="1600" dirty="0" smtClean="0">
              <a:latin typeface="BIZ UDPゴシック" panose="020B0400000000000000" pitchFamily="50" charset="-128"/>
              <a:ea typeface="BIZ UDPゴシック" panose="020B0400000000000000" pitchFamily="50" charset="-128"/>
            </a:endParaRPr>
          </a:p>
          <a:p>
            <a:r>
              <a:rPr kumimoji="1" lang="zh-TW" altLang="en-US" sz="1600" dirty="0">
                <a:latin typeface="BIZ UDPゴシック" panose="020B0400000000000000" pitchFamily="50" charset="-128"/>
                <a:ea typeface="BIZ UDPゴシック" panose="020B0400000000000000" pitchFamily="50" charset="-128"/>
              </a:rPr>
              <a:t>５ 事業実施</a:t>
            </a:r>
            <a:r>
              <a:rPr kumimoji="1" lang="zh-TW" altLang="en-US" sz="1600" dirty="0" smtClean="0">
                <a:latin typeface="BIZ UDPゴシック" panose="020B0400000000000000" pitchFamily="50" charset="-128"/>
                <a:ea typeface="BIZ UDPゴシック" panose="020B0400000000000000" pitchFamily="50" charset="-128"/>
              </a:rPr>
              <a:t>体制</a:t>
            </a:r>
            <a:r>
              <a:rPr kumimoji="1" lang="ja-JP" altLang="en-US" sz="1600" dirty="0">
                <a:latin typeface="BIZ UDPゴシック" panose="020B0400000000000000" pitchFamily="50" charset="-128"/>
                <a:ea typeface="BIZ UDPゴシック" panose="020B0400000000000000" pitchFamily="50" charset="-128"/>
              </a:rPr>
              <a:t>　　　　</a:t>
            </a:r>
            <a:r>
              <a:rPr kumimoji="1" lang="ja-JP" altLang="en-US" sz="1600" dirty="0" smtClean="0">
                <a:latin typeface="BIZ UDPゴシック" panose="020B0400000000000000" pitchFamily="50" charset="-128"/>
                <a:ea typeface="BIZ UDPゴシック" panose="020B0400000000000000" pitchFamily="50" charset="-128"/>
              </a:rPr>
              <a:t>      </a:t>
            </a:r>
            <a:r>
              <a:rPr kumimoji="1" lang="ja-JP" altLang="en-US" sz="1600" dirty="0">
                <a:latin typeface="BIZ UDPゴシック" panose="020B0400000000000000" pitchFamily="50" charset="-128"/>
                <a:ea typeface="BIZ UDPゴシック" panose="020B0400000000000000" pitchFamily="50" charset="-128"/>
              </a:rPr>
              <a:t>　・・・・・・・・・　　○</a:t>
            </a:r>
            <a:endParaRPr kumimoji="1" lang="en-US" altLang="zh-TW" sz="1600" dirty="0" smtClean="0">
              <a:latin typeface="BIZ UDPゴシック" panose="020B0400000000000000" pitchFamily="50" charset="-128"/>
              <a:ea typeface="BIZ UDPゴシック" panose="020B0400000000000000" pitchFamily="50" charset="-128"/>
            </a:endParaRPr>
          </a:p>
          <a:p>
            <a:endParaRPr kumimoji="1" lang="en-US" altLang="zh-TW" sz="1600" dirty="0" smtClean="0">
              <a:latin typeface="BIZ UDPゴシック" panose="020B0400000000000000" pitchFamily="50" charset="-128"/>
              <a:ea typeface="BIZ UDPゴシック" panose="020B0400000000000000" pitchFamily="50" charset="-128"/>
            </a:endParaRPr>
          </a:p>
          <a:p>
            <a:r>
              <a:rPr kumimoji="1" lang="ja-JP" altLang="en-US" sz="1600" dirty="0">
                <a:latin typeface="BIZ UDPゴシック" panose="020B0400000000000000" pitchFamily="50" charset="-128"/>
                <a:ea typeface="BIZ UDPゴシック" panose="020B0400000000000000" pitchFamily="50" charset="-128"/>
              </a:rPr>
              <a:t>６ </a:t>
            </a:r>
            <a:r>
              <a:rPr kumimoji="1" lang="ja-JP" altLang="en-US" sz="1600" dirty="0" smtClean="0">
                <a:latin typeface="BIZ UDPゴシック" panose="020B0400000000000000" pitchFamily="50" charset="-128"/>
                <a:ea typeface="BIZ UDPゴシック" panose="020B0400000000000000" pitchFamily="50" charset="-128"/>
              </a:rPr>
              <a:t>リスクマネジメント</a:t>
            </a:r>
            <a:r>
              <a:rPr kumimoji="1" lang="ja-JP" altLang="en-US" sz="1600" dirty="0">
                <a:latin typeface="BIZ UDPゴシック" panose="020B0400000000000000" pitchFamily="50" charset="-128"/>
                <a:ea typeface="BIZ UDPゴシック" panose="020B0400000000000000" pitchFamily="50" charset="-128"/>
              </a:rPr>
              <a:t>　　　　　・・・・・・・・・　　○</a:t>
            </a:r>
            <a:endParaRPr kumimoji="1" lang="en-US" altLang="ja-JP" sz="1600" dirty="0" smtClean="0">
              <a:latin typeface="BIZ UDPゴシック" panose="020B0400000000000000" pitchFamily="50" charset="-128"/>
              <a:ea typeface="BIZ UDPゴシック" panose="020B0400000000000000" pitchFamily="50" charset="-128"/>
            </a:endParaRPr>
          </a:p>
          <a:p>
            <a:endParaRPr kumimoji="1" lang="en-US" altLang="ja-JP" sz="1600" dirty="0" smtClean="0">
              <a:latin typeface="BIZ UDPゴシック" panose="020B0400000000000000" pitchFamily="50" charset="-128"/>
              <a:ea typeface="BIZ UDPゴシック" panose="020B0400000000000000" pitchFamily="50" charset="-128"/>
            </a:endParaRPr>
          </a:p>
          <a:p>
            <a:r>
              <a:rPr kumimoji="1" lang="ja-JP" altLang="en-US" sz="1600" dirty="0">
                <a:latin typeface="BIZ UDPゴシック" panose="020B0400000000000000" pitchFamily="50" charset="-128"/>
                <a:ea typeface="BIZ UDPゴシック" panose="020B0400000000000000" pitchFamily="50" charset="-128"/>
              </a:rPr>
              <a:t>７ 建築</a:t>
            </a:r>
            <a:r>
              <a:rPr kumimoji="1" lang="ja-JP" altLang="en-US" sz="1600" dirty="0" smtClean="0">
                <a:latin typeface="BIZ UDPゴシック" panose="020B0400000000000000" pitchFamily="50" charset="-128"/>
                <a:ea typeface="BIZ UDPゴシック" panose="020B0400000000000000" pitchFamily="50" charset="-128"/>
              </a:rPr>
              <a:t>計画</a:t>
            </a:r>
            <a:r>
              <a:rPr kumimoji="1" lang="ja-JP" altLang="en-US" sz="1600" dirty="0">
                <a:latin typeface="BIZ UDPゴシック" panose="020B0400000000000000" pitchFamily="50" charset="-128"/>
                <a:ea typeface="BIZ UDPゴシック" panose="020B0400000000000000" pitchFamily="50" charset="-128"/>
              </a:rPr>
              <a:t>　　　　　</a:t>
            </a:r>
            <a:r>
              <a:rPr kumimoji="1" lang="ja-JP" altLang="en-US" sz="1600" dirty="0" smtClean="0">
                <a:latin typeface="BIZ UDPゴシック" panose="020B0400000000000000" pitchFamily="50" charset="-128"/>
                <a:ea typeface="BIZ UDPゴシック" panose="020B0400000000000000" pitchFamily="50" charset="-128"/>
              </a:rPr>
              <a:t>            ・</a:t>
            </a:r>
            <a:r>
              <a:rPr kumimoji="1" lang="ja-JP" altLang="en-US" sz="1600" dirty="0">
                <a:latin typeface="BIZ UDPゴシック" panose="020B0400000000000000" pitchFamily="50" charset="-128"/>
                <a:ea typeface="BIZ UDPゴシック" panose="020B0400000000000000" pitchFamily="50" charset="-128"/>
              </a:rPr>
              <a:t>・・・・・・・・　　○</a:t>
            </a:r>
            <a:endParaRPr kumimoji="1" lang="en-US" altLang="ja-JP" sz="1600" dirty="0" smtClean="0">
              <a:latin typeface="BIZ UDPゴシック" panose="020B0400000000000000" pitchFamily="50" charset="-128"/>
              <a:ea typeface="BIZ UDPゴシック" panose="020B0400000000000000" pitchFamily="50" charset="-128"/>
            </a:endParaRPr>
          </a:p>
          <a:p>
            <a:endParaRPr kumimoji="1" lang="en-US" altLang="ja-JP" sz="1600" dirty="0" smtClean="0">
              <a:latin typeface="BIZ UDPゴシック" panose="020B0400000000000000" pitchFamily="50" charset="-128"/>
              <a:ea typeface="BIZ UDPゴシック" panose="020B0400000000000000" pitchFamily="50" charset="-128"/>
            </a:endParaRPr>
          </a:p>
          <a:p>
            <a:r>
              <a:rPr kumimoji="1" lang="ja-JP" altLang="en-US" sz="1600" dirty="0">
                <a:latin typeface="BIZ UDPゴシック" panose="020B0400000000000000" pitchFamily="50" charset="-128"/>
                <a:ea typeface="BIZ UDPゴシック" panose="020B0400000000000000" pitchFamily="50" charset="-128"/>
              </a:rPr>
              <a:t>８ 事業</a:t>
            </a:r>
            <a:r>
              <a:rPr kumimoji="1" lang="ja-JP" altLang="en-US" sz="1600" dirty="0" smtClean="0">
                <a:latin typeface="BIZ UDPゴシック" panose="020B0400000000000000" pitchFamily="50" charset="-128"/>
                <a:ea typeface="BIZ UDPゴシック" panose="020B0400000000000000" pitchFamily="50" charset="-128"/>
              </a:rPr>
              <a:t>実績</a:t>
            </a:r>
            <a:r>
              <a:rPr kumimoji="1" lang="ja-JP" altLang="en-US" sz="1600" dirty="0">
                <a:latin typeface="BIZ UDPゴシック" panose="020B0400000000000000" pitchFamily="50" charset="-128"/>
                <a:ea typeface="BIZ UDPゴシック" panose="020B0400000000000000" pitchFamily="50" charset="-128"/>
              </a:rPr>
              <a:t>　　　　</a:t>
            </a:r>
            <a:r>
              <a:rPr kumimoji="1" lang="ja-JP" altLang="en-US" sz="1600" dirty="0" smtClean="0">
                <a:latin typeface="BIZ UDPゴシック" panose="020B0400000000000000" pitchFamily="50" charset="-128"/>
                <a:ea typeface="BIZ UDPゴシック" panose="020B0400000000000000" pitchFamily="50" charset="-128"/>
              </a:rPr>
              <a:t>            </a:t>
            </a:r>
            <a:r>
              <a:rPr kumimoji="1" lang="ja-JP" altLang="en-US" sz="1600" dirty="0">
                <a:latin typeface="BIZ UDPゴシック" panose="020B0400000000000000" pitchFamily="50" charset="-128"/>
                <a:ea typeface="BIZ UDPゴシック" panose="020B0400000000000000" pitchFamily="50" charset="-128"/>
              </a:rPr>
              <a:t>　・・・・・・・・・　　○</a:t>
            </a:r>
            <a:endParaRPr kumimoji="1" lang="en-US" altLang="ja-JP" sz="1600" dirty="0" smtClean="0">
              <a:latin typeface="BIZ UDPゴシック" panose="020B0400000000000000" pitchFamily="50" charset="-128"/>
              <a:ea typeface="BIZ UDPゴシック" panose="020B0400000000000000" pitchFamily="50" charset="-128"/>
            </a:endParaRPr>
          </a:p>
          <a:p>
            <a:endParaRPr kumimoji="1" lang="en-US" altLang="ja-JP" sz="1600" dirty="0" smtClean="0">
              <a:latin typeface="BIZ UDPゴシック" panose="020B0400000000000000" pitchFamily="50" charset="-128"/>
              <a:ea typeface="BIZ UDPゴシック" panose="020B0400000000000000" pitchFamily="50" charset="-128"/>
            </a:endParaRPr>
          </a:p>
          <a:p>
            <a:r>
              <a:rPr kumimoji="1" lang="ja-JP" altLang="en-US" sz="1600" dirty="0" smtClean="0">
                <a:latin typeface="BIZ UDPゴシック" panose="020B0400000000000000" pitchFamily="50" charset="-128"/>
                <a:ea typeface="BIZ UDPゴシック" panose="020B0400000000000000" pitchFamily="50" charset="-128"/>
              </a:rPr>
              <a:t>９ その他</a:t>
            </a:r>
            <a:r>
              <a:rPr kumimoji="1" lang="ja-JP" altLang="en-US" sz="1600" dirty="0">
                <a:latin typeface="BIZ UDPゴシック" panose="020B0400000000000000" pitchFamily="50" charset="-128"/>
                <a:ea typeface="BIZ UDPゴシック" panose="020B0400000000000000" pitchFamily="50" charset="-128"/>
              </a:rPr>
              <a:t>　　</a:t>
            </a:r>
            <a:r>
              <a:rPr kumimoji="1" lang="ja-JP" altLang="en-US" sz="1600" dirty="0" smtClean="0">
                <a:latin typeface="BIZ UDPゴシック" panose="020B0400000000000000" pitchFamily="50" charset="-128"/>
                <a:ea typeface="BIZ UDPゴシック" panose="020B0400000000000000" pitchFamily="50" charset="-128"/>
              </a:rPr>
              <a:t>               </a:t>
            </a:r>
            <a:r>
              <a:rPr kumimoji="1" lang="ja-JP" altLang="en-US" sz="1600" dirty="0">
                <a:latin typeface="BIZ UDPゴシック" panose="020B0400000000000000" pitchFamily="50" charset="-128"/>
                <a:ea typeface="BIZ UDPゴシック" panose="020B0400000000000000" pitchFamily="50" charset="-128"/>
              </a:rPr>
              <a:t>　　　</a:t>
            </a:r>
            <a:r>
              <a:rPr kumimoji="1" lang="ja-JP" altLang="en-US" sz="1600" dirty="0" smtClean="0">
                <a:latin typeface="BIZ UDPゴシック" panose="020B0400000000000000" pitchFamily="50" charset="-128"/>
                <a:ea typeface="BIZ UDPゴシック" panose="020B0400000000000000" pitchFamily="50" charset="-128"/>
              </a:rPr>
              <a:t>・</a:t>
            </a:r>
            <a:r>
              <a:rPr kumimoji="1" lang="ja-JP" altLang="en-US" sz="1600" dirty="0">
                <a:latin typeface="BIZ UDPゴシック" panose="020B0400000000000000" pitchFamily="50" charset="-128"/>
                <a:ea typeface="BIZ UDPゴシック" panose="020B0400000000000000" pitchFamily="50" charset="-128"/>
              </a:rPr>
              <a:t>・・・・・・・・　　○</a:t>
            </a:r>
            <a:endParaRPr kumimoji="1" lang="en-US" altLang="ja-JP" sz="1600" dirty="0">
              <a:latin typeface="BIZ UDPゴシック" panose="020B0400000000000000" pitchFamily="50" charset="-128"/>
              <a:ea typeface="BIZ UDPゴシック" panose="020B0400000000000000" pitchFamily="50" charset="-128"/>
            </a:endParaRPr>
          </a:p>
        </p:txBody>
      </p:sp>
      <p:sp>
        <p:nvSpPr>
          <p:cNvPr id="10" name="フッター プレースホルダー 7"/>
          <p:cNvSpPr>
            <a:spLocks noGrp="1"/>
          </p:cNvSpPr>
          <p:nvPr>
            <p:ph type="ftr" sz="quarter" idx="11"/>
          </p:nvPr>
        </p:nvSpPr>
        <p:spPr>
          <a:xfrm>
            <a:off x="10296144" y="116584"/>
            <a:ext cx="2505456" cy="358594"/>
          </a:xfrm>
        </p:spPr>
        <p:txBody>
          <a:bodyPr/>
          <a:lstStyle/>
          <a:p>
            <a:r>
              <a:rPr kumimoji="1" lang="zh-TW" altLang="en-US" dirty="0"/>
              <a:t>兵庫区御崎町</a:t>
            </a:r>
            <a:r>
              <a:rPr kumimoji="1" lang="en-US" altLang="zh-TW" dirty="0"/>
              <a:t>1</a:t>
            </a:r>
            <a:r>
              <a:rPr kumimoji="1" lang="zh-TW" altLang="en-US" dirty="0"/>
              <a:t>丁目用地活用</a:t>
            </a:r>
            <a:r>
              <a:rPr kumimoji="1" lang="zh-TW" altLang="en-US" dirty="0" smtClean="0"/>
              <a:t>事業</a:t>
            </a:r>
            <a:endParaRPr kumimoji="1" lang="ja-JP" altLang="en-US" dirty="0"/>
          </a:p>
        </p:txBody>
      </p:sp>
    </p:spTree>
    <p:extLst>
      <p:ext uri="{BB962C8B-B14F-4D97-AF65-F5344CB8AC3E}">
        <p14:creationId xmlns:p14="http://schemas.microsoft.com/office/powerpoint/2010/main" val="12695315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289366" y="509285"/>
            <a:ext cx="12311065" cy="8900781"/>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p>
        </p:txBody>
      </p:sp>
      <p:sp>
        <p:nvSpPr>
          <p:cNvPr id="7" name="スライド番号プレースホルダー 6"/>
          <p:cNvSpPr>
            <a:spLocks noGrp="1"/>
          </p:cNvSpPr>
          <p:nvPr>
            <p:ph type="sldNum" sz="quarter" idx="12"/>
          </p:nvPr>
        </p:nvSpPr>
        <p:spPr/>
        <p:txBody>
          <a:bodyPr/>
          <a:lstStyle/>
          <a:p>
            <a:fld id="{6E7BEADF-0AA4-4638-B48D-F42937E2890C}" type="slidenum">
              <a:rPr kumimoji="1" lang="ja-JP" altLang="en-US" smtClean="0"/>
              <a:t>3</a:t>
            </a:fld>
            <a:endParaRPr kumimoji="1" lang="ja-JP" altLang="en-US" dirty="0"/>
          </a:p>
        </p:txBody>
      </p:sp>
      <p:sp>
        <p:nvSpPr>
          <p:cNvPr id="6" name="正方形/長方形 5"/>
          <p:cNvSpPr/>
          <p:nvPr/>
        </p:nvSpPr>
        <p:spPr>
          <a:xfrm>
            <a:off x="0" y="116584"/>
            <a:ext cx="1800493" cy="369332"/>
          </a:xfrm>
          <a:prstGeom prst="rect">
            <a:avLst/>
          </a:prstGeom>
          <a:noFill/>
          <a:ln>
            <a:noFill/>
            <a:prstDash val="dashDot"/>
          </a:ln>
        </p:spPr>
        <p:txBody>
          <a:bodyPr wrap="none">
            <a:spAutoFit/>
          </a:bodyPr>
          <a:lstStyle/>
          <a:p>
            <a:r>
              <a:rPr lang="ja-JP" altLang="en-US" dirty="0">
                <a:latin typeface="BIZ UDゴシック" panose="020B0400000000000000" pitchFamily="49" charset="-128"/>
                <a:ea typeface="BIZ UDゴシック" panose="020B0400000000000000" pitchFamily="49" charset="-128"/>
              </a:rPr>
              <a:t>　</a:t>
            </a:r>
            <a:r>
              <a:rPr lang="ja-JP" altLang="en-US" dirty="0" smtClean="0">
                <a:latin typeface="BIZ UDゴシック" panose="020B0400000000000000" pitchFamily="49" charset="-128"/>
                <a:ea typeface="BIZ UDゴシック" panose="020B0400000000000000" pitchFamily="49" charset="-128"/>
              </a:rPr>
              <a:t>１　事業概要</a:t>
            </a:r>
            <a:endParaRPr lang="en-US" altLang="ja-JP" sz="1200" dirty="0" smtClean="0">
              <a:latin typeface="BIZ UDゴシック" panose="020B0400000000000000" pitchFamily="49" charset="-128"/>
              <a:ea typeface="BIZ UDゴシック" panose="020B0400000000000000" pitchFamily="49" charset="-128"/>
            </a:endParaRPr>
          </a:p>
        </p:txBody>
      </p:sp>
      <p:sp>
        <p:nvSpPr>
          <p:cNvPr id="11" name="正方形/長方形 10"/>
          <p:cNvSpPr/>
          <p:nvPr/>
        </p:nvSpPr>
        <p:spPr>
          <a:xfrm>
            <a:off x="539333" y="1504401"/>
            <a:ext cx="11811130" cy="2031325"/>
          </a:xfrm>
          <a:prstGeom prst="rect">
            <a:avLst/>
          </a:prstGeom>
          <a:solidFill>
            <a:schemeClr val="bg1"/>
          </a:solidFill>
          <a:ln>
            <a:solidFill>
              <a:schemeClr val="tx1"/>
            </a:solidFill>
            <a:prstDash val="dashDot"/>
          </a:ln>
        </p:spPr>
        <p:txBody>
          <a:bodyPr wrap="square">
            <a:spAutoFit/>
          </a:bodyPr>
          <a:lstStyle/>
          <a:p>
            <a:r>
              <a:rPr lang="en-US" altLang="ja-JP" sz="1400" dirty="0">
                <a:latin typeface="BIZ UDゴシック" panose="020B0400000000000000" pitchFamily="49" charset="-128"/>
                <a:ea typeface="BIZ UDゴシック" panose="020B0400000000000000" pitchFamily="49" charset="-128"/>
              </a:rPr>
              <a:t>【</a:t>
            </a:r>
            <a:r>
              <a:rPr lang="ja-JP" altLang="en-US" sz="1400" dirty="0">
                <a:latin typeface="BIZ UDゴシック" panose="020B0400000000000000" pitchFamily="49" charset="-128"/>
                <a:ea typeface="BIZ UDゴシック" panose="020B0400000000000000" pitchFamily="49" charset="-128"/>
              </a:rPr>
              <a:t>資料作成にあたって</a:t>
            </a:r>
            <a:r>
              <a:rPr lang="en-US" altLang="ja-JP" sz="1400" dirty="0">
                <a:latin typeface="BIZ UDゴシック" panose="020B0400000000000000" pitchFamily="49" charset="-128"/>
                <a:ea typeface="BIZ UDゴシック" panose="020B0400000000000000" pitchFamily="49" charset="-128"/>
              </a:rPr>
              <a:t>】※</a:t>
            </a:r>
            <a:r>
              <a:rPr lang="ja-JP" altLang="en-US" sz="1400" u="sng" dirty="0">
                <a:latin typeface="BIZ UDゴシック" panose="020B0400000000000000" pitchFamily="49" charset="-128"/>
                <a:ea typeface="BIZ UDゴシック" panose="020B0400000000000000" pitchFamily="49" charset="-128"/>
              </a:rPr>
              <a:t>資料提出時にこの枠は削除してください</a:t>
            </a:r>
            <a:r>
              <a:rPr lang="ja-JP" altLang="en-US" sz="1400" u="sng" dirty="0" smtClean="0">
                <a:latin typeface="BIZ UDゴシック" panose="020B0400000000000000" pitchFamily="49" charset="-128"/>
                <a:ea typeface="BIZ UDゴシック" panose="020B0400000000000000" pitchFamily="49" charset="-128"/>
              </a:rPr>
              <a:t>。</a:t>
            </a:r>
            <a:endParaRPr lang="en-US" altLang="ja-JP" sz="1400" dirty="0" smtClean="0">
              <a:latin typeface="BIZ UDゴシック" panose="020B0400000000000000" pitchFamily="49" charset="-128"/>
              <a:ea typeface="BIZ UDゴシック" panose="020B0400000000000000" pitchFamily="49" charset="-128"/>
            </a:endParaRPr>
          </a:p>
          <a:p>
            <a:endParaRPr lang="en-US" altLang="ja-JP" sz="1400" dirty="0" smtClean="0">
              <a:latin typeface="BIZ UDゴシック" panose="020B0400000000000000" pitchFamily="49" charset="-128"/>
              <a:ea typeface="BIZ UDゴシック" panose="020B0400000000000000" pitchFamily="49" charset="-128"/>
            </a:endParaRPr>
          </a:p>
          <a:p>
            <a:r>
              <a:rPr lang="ja-JP" altLang="en-US" sz="1400" dirty="0" smtClean="0">
                <a:latin typeface="BIZ UDゴシック" panose="020B0400000000000000" pitchFamily="49" charset="-128"/>
                <a:ea typeface="BIZ UDゴシック" panose="020B0400000000000000" pitchFamily="49" charset="-128"/>
              </a:rPr>
              <a:t>・事業全体のコンセプト・概要を記載してください。</a:t>
            </a:r>
            <a:endParaRPr lang="en-US" altLang="ja-JP" sz="1400" dirty="0" smtClean="0">
              <a:latin typeface="BIZ UDゴシック" panose="020B0400000000000000" pitchFamily="49" charset="-128"/>
              <a:ea typeface="BIZ UDゴシック" panose="020B0400000000000000" pitchFamily="49" charset="-128"/>
            </a:endParaRPr>
          </a:p>
          <a:p>
            <a:r>
              <a:rPr lang="ja-JP" altLang="en-US" sz="1400" dirty="0" smtClean="0">
                <a:latin typeface="BIZ UDゴシック" panose="020B0400000000000000" pitchFamily="49" charset="-128"/>
                <a:ea typeface="BIZ UDゴシック" panose="020B0400000000000000" pitchFamily="49" charset="-128"/>
              </a:rPr>
              <a:t>・事業対象地の全体を含んだ鳥瞰パースを記載して</a:t>
            </a:r>
            <a:r>
              <a:rPr lang="ja-JP" altLang="en-US" sz="1400" dirty="0">
                <a:latin typeface="BIZ UDゴシック" panose="020B0400000000000000" pitchFamily="49" charset="-128"/>
                <a:ea typeface="BIZ UDゴシック" panose="020B0400000000000000" pitchFamily="49" charset="-128"/>
              </a:rPr>
              <a:t>ください</a:t>
            </a:r>
            <a:r>
              <a:rPr lang="ja-JP" altLang="en-US" sz="1400" dirty="0" smtClean="0">
                <a:latin typeface="BIZ UDゴシック" panose="020B0400000000000000" pitchFamily="49" charset="-128"/>
                <a:ea typeface="BIZ UDゴシック" panose="020B0400000000000000" pitchFamily="49" charset="-128"/>
              </a:rPr>
              <a:t>。</a:t>
            </a:r>
            <a:endParaRPr lang="en-US" altLang="ja-JP" sz="1400" dirty="0" smtClean="0">
              <a:latin typeface="BIZ UDゴシック" panose="020B0400000000000000" pitchFamily="49" charset="-128"/>
              <a:ea typeface="BIZ UDゴシック" panose="020B0400000000000000" pitchFamily="49" charset="-128"/>
            </a:endParaRPr>
          </a:p>
          <a:p>
            <a:r>
              <a:rPr lang="ja-JP" altLang="en-US" sz="1400" dirty="0" smtClean="0">
                <a:latin typeface="BIZ UDゴシック" panose="020B0400000000000000" pitchFamily="49" charset="-128"/>
                <a:ea typeface="BIZ UDゴシック" panose="020B0400000000000000" pitchFamily="49" charset="-128"/>
              </a:rPr>
              <a:t>・</a:t>
            </a:r>
            <a:r>
              <a:rPr lang="ja-JP" altLang="en-US" sz="1400" dirty="0">
                <a:latin typeface="BIZ UDゴシック" panose="020B0400000000000000" pitchFamily="49" charset="-128"/>
                <a:ea typeface="BIZ UDゴシック" panose="020B0400000000000000" pitchFamily="49" charset="-128"/>
              </a:rPr>
              <a:t>敷地利用</a:t>
            </a:r>
            <a:r>
              <a:rPr lang="ja-JP" altLang="en-US" sz="1400" dirty="0" smtClean="0">
                <a:latin typeface="BIZ UDゴシック" panose="020B0400000000000000" pitchFamily="49" charset="-128"/>
                <a:ea typeface="BIZ UDゴシック" panose="020B0400000000000000" pitchFamily="49" charset="-128"/>
              </a:rPr>
              <a:t>計画の概要を記載してください。</a:t>
            </a:r>
            <a:endParaRPr lang="en-US" altLang="ja-JP" sz="1400" dirty="0" smtClean="0">
              <a:latin typeface="BIZ UDゴシック" panose="020B0400000000000000" pitchFamily="49" charset="-128"/>
              <a:ea typeface="BIZ UDゴシック" panose="020B0400000000000000" pitchFamily="49" charset="-128"/>
            </a:endParaRPr>
          </a:p>
          <a:p>
            <a:r>
              <a:rPr lang="ja-JP" altLang="en-US" sz="1400" dirty="0" smtClean="0">
                <a:latin typeface="BIZ UDゴシック" panose="020B0400000000000000" pitchFamily="49" charset="-128"/>
                <a:ea typeface="BIZ UDゴシック" panose="020B0400000000000000" pitchFamily="49" charset="-128"/>
              </a:rPr>
              <a:t>・提案事業の内容、完成イメージ（外観・内観）を記載してください。</a:t>
            </a:r>
            <a:endParaRPr lang="en-US" altLang="ja-JP" sz="1400" dirty="0" smtClean="0">
              <a:latin typeface="BIZ UDゴシック" panose="020B0400000000000000" pitchFamily="49" charset="-128"/>
              <a:ea typeface="BIZ UDゴシック" panose="020B0400000000000000" pitchFamily="49" charset="-128"/>
            </a:endParaRPr>
          </a:p>
          <a:p>
            <a:r>
              <a:rPr lang="ja-JP" altLang="en-US" sz="1400" dirty="0" smtClean="0">
                <a:latin typeface="BIZ UDゴシック" panose="020B0400000000000000" pitchFamily="49" charset="-128"/>
                <a:ea typeface="BIZ UDゴシック" panose="020B0400000000000000" pitchFamily="49" charset="-128"/>
              </a:rPr>
              <a:t>・優先</a:t>
            </a:r>
            <a:r>
              <a:rPr lang="ja-JP" altLang="en-US" sz="1400" dirty="0">
                <a:latin typeface="BIZ UDゴシック" panose="020B0400000000000000" pitchFamily="49" charset="-128"/>
                <a:ea typeface="BIZ UDゴシック" panose="020B0400000000000000" pitchFamily="49" charset="-128"/>
              </a:rPr>
              <a:t>交渉権者に選定された場合、報道機関やウェブサイト等で公表</a:t>
            </a:r>
            <a:r>
              <a:rPr lang="ja-JP" altLang="en-US" sz="1400" dirty="0" smtClean="0">
                <a:latin typeface="BIZ UDゴシック" panose="020B0400000000000000" pitchFamily="49" charset="-128"/>
                <a:ea typeface="BIZ UDゴシック" panose="020B0400000000000000" pitchFamily="49" charset="-128"/>
              </a:rPr>
              <a:t>することを想定した資料としてください。</a:t>
            </a:r>
            <a:endParaRPr lang="en-US" altLang="ja-JP" sz="1400" dirty="0" smtClean="0">
              <a:latin typeface="BIZ UDゴシック" panose="020B0400000000000000" pitchFamily="49" charset="-128"/>
              <a:ea typeface="BIZ UDゴシック" panose="020B0400000000000000" pitchFamily="49" charset="-128"/>
            </a:endParaRPr>
          </a:p>
          <a:p>
            <a:r>
              <a:rPr lang="ja-JP" altLang="en-US" sz="1400" dirty="0" smtClean="0">
                <a:latin typeface="BIZ UDゴシック" panose="020B0400000000000000" pitchFamily="49" charset="-128"/>
                <a:ea typeface="BIZ UDゴシック" panose="020B0400000000000000" pitchFamily="49" charset="-128"/>
              </a:rPr>
              <a:t>・２枚以内で作成してください。</a:t>
            </a:r>
            <a:endParaRPr lang="en-US" altLang="ja-JP" sz="1400" dirty="0" smtClean="0">
              <a:latin typeface="BIZ UDゴシック" panose="020B0400000000000000" pitchFamily="49" charset="-128"/>
              <a:ea typeface="BIZ UDゴシック" panose="020B0400000000000000" pitchFamily="49" charset="-128"/>
            </a:endParaRPr>
          </a:p>
          <a:p>
            <a:endParaRPr lang="en-US" altLang="ja-JP" sz="1400" dirty="0" smtClean="0">
              <a:latin typeface="BIZ UDゴシック" panose="020B0400000000000000" pitchFamily="49" charset="-128"/>
              <a:ea typeface="BIZ UDゴシック" panose="020B0400000000000000" pitchFamily="49" charset="-128"/>
            </a:endParaRPr>
          </a:p>
        </p:txBody>
      </p:sp>
      <p:sp>
        <p:nvSpPr>
          <p:cNvPr id="9" name="フッター プレースホルダー 7"/>
          <p:cNvSpPr txBox="1">
            <a:spLocks/>
          </p:cNvSpPr>
          <p:nvPr/>
        </p:nvSpPr>
        <p:spPr>
          <a:xfrm>
            <a:off x="9086850" y="116584"/>
            <a:ext cx="1429361" cy="304040"/>
          </a:xfrm>
          <a:prstGeom prst="rect">
            <a:avLst/>
          </a:prstGeom>
        </p:spPr>
        <p:txBody>
          <a:bodyPr vert="horz" lIns="91440" tIns="45720" rIns="91440" bIns="45720" rtlCol="0" anchor="t"/>
          <a:lstStyle>
            <a:defPPr>
              <a:defRPr lang="en-US"/>
            </a:defPPr>
            <a:lvl1pPr marL="0" algn="ctr" defTabSz="457200" rtl="0" eaLnBrk="1" latinLnBrk="0" hangingPunct="1">
              <a:defRPr sz="1200" kern="1200">
                <a:solidFill>
                  <a:schemeClr val="tx1">
                    <a:lumMod val="85000"/>
                    <a:lumOff val="15000"/>
                  </a:schemeClr>
                </a:solidFill>
                <a:latin typeface="BIZ UDPゴシック" panose="020B0400000000000000" pitchFamily="50" charset="-128"/>
                <a:ea typeface="BIZ UDPゴシック" panose="020B0400000000000000"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kumimoji="1" lang="en-US" altLang="ja-JP" dirty="0" smtClean="0"/>
              <a:t>【</a:t>
            </a:r>
            <a:r>
              <a:rPr kumimoji="1" lang="ja-JP" altLang="en-US" dirty="0" smtClean="0"/>
              <a:t>様式</a:t>
            </a:r>
            <a:r>
              <a:rPr kumimoji="1" lang="en-US" altLang="ja-JP" dirty="0"/>
              <a:t>6</a:t>
            </a:r>
            <a:r>
              <a:rPr kumimoji="1" lang="en-US" altLang="ja-JP" dirty="0" smtClean="0"/>
              <a:t>-3】</a:t>
            </a:r>
            <a:endParaRPr kumimoji="1" lang="ja-JP" altLang="en-US" dirty="0"/>
          </a:p>
        </p:txBody>
      </p:sp>
      <p:sp>
        <p:nvSpPr>
          <p:cNvPr id="10" name="フッター プレースホルダー 7"/>
          <p:cNvSpPr>
            <a:spLocks noGrp="1"/>
          </p:cNvSpPr>
          <p:nvPr>
            <p:ph type="ftr" sz="quarter" idx="11"/>
          </p:nvPr>
        </p:nvSpPr>
        <p:spPr>
          <a:xfrm>
            <a:off x="10296144" y="116584"/>
            <a:ext cx="2505456" cy="358594"/>
          </a:xfrm>
        </p:spPr>
        <p:txBody>
          <a:bodyPr/>
          <a:lstStyle/>
          <a:p>
            <a:r>
              <a:rPr kumimoji="1" lang="zh-TW" altLang="en-US" dirty="0"/>
              <a:t>兵庫区御崎町</a:t>
            </a:r>
            <a:r>
              <a:rPr kumimoji="1" lang="en-US" altLang="zh-TW" dirty="0"/>
              <a:t>1</a:t>
            </a:r>
            <a:r>
              <a:rPr kumimoji="1" lang="zh-TW" altLang="en-US" dirty="0"/>
              <a:t>丁目用地活用</a:t>
            </a:r>
            <a:r>
              <a:rPr kumimoji="1" lang="zh-TW" altLang="en-US" dirty="0" smtClean="0"/>
              <a:t>事業</a:t>
            </a:r>
            <a:endParaRPr kumimoji="1" lang="ja-JP" altLang="en-US" dirty="0"/>
          </a:p>
        </p:txBody>
      </p:sp>
    </p:spTree>
    <p:extLst>
      <p:ext uri="{BB962C8B-B14F-4D97-AF65-F5344CB8AC3E}">
        <p14:creationId xmlns:p14="http://schemas.microsoft.com/office/powerpoint/2010/main" val="5547186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289366" y="509285"/>
            <a:ext cx="12311065" cy="8900781"/>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p>
        </p:txBody>
      </p:sp>
      <p:sp>
        <p:nvSpPr>
          <p:cNvPr id="7" name="スライド番号プレースホルダー 6"/>
          <p:cNvSpPr>
            <a:spLocks noGrp="1"/>
          </p:cNvSpPr>
          <p:nvPr>
            <p:ph type="sldNum" sz="quarter" idx="12"/>
          </p:nvPr>
        </p:nvSpPr>
        <p:spPr/>
        <p:txBody>
          <a:bodyPr/>
          <a:lstStyle/>
          <a:p>
            <a:fld id="{6E7BEADF-0AA4-4638-B48D-F42937E2890C}" type="slidenum">
              <a:rPr kumimoji="1" lang="ja-JP" altLang="en-US" smtClean="0"/>
              <a:t>4</a:t>
            </a:fld>
            <a:endParaRPr kumimoji="1" lang="ja-JP" altLang="en-US" dirty="0"/>
          </a:p>
        </p:txBody>
      </p:sp>
      <p:sp>
        <p:nvSpPr>
          <p:cNvPr id="6" name="正方形/長方形 5"/>
          <p:cNvSpPr/>
          <p:nvPr/>
        </p:nvSpPr>
        <p:spPr>
          <a:xfrm>
            <a:off x="289366" y="134299"/>
            <a:ext cx="415498" cy="369332"/>
          </a:xfrm>
          <a:prstGeom prst="rect">
            <a:avLst/>
          </a:prstGeom>
          <a:noFill/>
          <a:ln>
            <a:noFill/>
            <a:prstDash val="dashDot"/>
          </a:ln>
        </p:spPr>
        <p:txBody>
          <a:bodyPr wrap="none">
            <a:spAutoFit/>
          </a:bodyPr>
          <a:lstStyle/>
          <a:p>
            <a:r>
              <a:rPr lang="ja-JP" altLang="en-US" dirty="0">
                <a:latin typeface="BIZ UDゴシック" panose="020B0400000000000000" pitchFamily="49" charset="-128"/>
                <a:ea typeface="BIZ UDゴシック" panose="020B0400000000000000" pitchFamily="49" charset="-128"/>
              </a:rPr>
              <a:t>　</a:t>
            </a:r>
            <a:endParaRPr lang="en-US" altLang="ja-JP" dirty="0" smtClean="0">
              <a:latin typeface="BIZ UDゴシック" panose="020B0400000000000000" pitchFamily="49" charset="-128"/>
              <a:ea typeface="BIZ UDゴシック" panose="020B0400000000000000" pitchFamily="49" charset="-128"/>
            </a:endParaRPr>
          </a:p>
        </p:txBody>
      </p:sp>
      <p:sp>
        <p:nvSpPr>
          <p:cNvPr id="10" name="正方形/長方形 9"/>
          <p:cNvSpPr/>
          <p:nvPr/>
        </p:nvSpPr>
        <p:spPr>
          <a:xfrm>
            <a:off x="553705" y="1428513"/>
            <a:ext cx="11782386" cy="1600438"/>
          </a:xfrm>
          <a:prstGeom prst="rect">
            <a:avLst/>
          </a:prstGeom>
          <a:solidFill>
            <a:schemeClr val="bg1"/>
          </a:solidFill>
          <a:ln>
            <a:solidFill>
              <a:schemeClr val="tx1"/>
            </a:solidFill>
            <a:prstDash val="dashDot"/>
          </a:ln>
        </p:spPr>
        <p:txBody>
          <a:bodyPr wrap="square">
            <a:spAutoFit/>
          </a:bodyPr>
          <a:lstStyle/>
          <a:p>
            <a:r>
              <a:rPr lang="en-US" altLang="ja-JP" sz="1400" dirty="0">
                <a:latin typeface="BIZ UDゴシック" panose="020B0400000000000000" pitchFamily="49" charset="-128"/>
                <a:ea typeface="BIZ UDゴシック" panose="020B0400000000000000" pitchFamily="49" charset="-128"/>
              </a:rPr>
              <a:t>【</a:t>
            </a:r>
            <a:r>
              <a:rPr lang="ja-JP" altLang="en-US" sz="1400" dirty="0">
                <a:latin typeface="BIZ UDゴシック" panose="020B0400000000000000" pitchFamily="49" charset="-128"/>
                <a:ea typeface="BIZ UDゴシック" panose="020B0400000000000000" pitchFamily="49" charset="-128"/>
              </a:rPr>
              <a:t>資料作成にあたって</a:t>
            </a:r>
            <a:r>
              <a:rPr lang="en-US" altLang="ja-JP" sz="1400" dirty="0">
                <a:latin typeface="BIZ UDゴシック" panose="020B0400000000000000" pitchFamily="49" charset="-128"/>
                <a:ea typeface="BIZ UDゴシック" panose="020B0400000000000000" pitchFamily="49" charset="-128"/>
              </a:rPr>
              <a:t>】※</a:t>
            </a:r>
            <a:r>
              <a:rPr lang="ja-JP" altLang="en-US" sz="1400" u="sng" dirty="0">
                <a:latin typeface="BIZ UDゴシック" panose="020B0400000000000000" pitchFamily="49" charset="-128"/>
                <a:ea typeface="BIZ UDゴシック" panose="020B0400000000000000" pitchFamily="49" charset="-128"/>
              </a:rPr>
              <a:t>資料提出時にこの枠は削除してください</a:t>
            </a:r>
            <a:r>
              <a:rPr lang="ja-JP" altLang="en-US" sz="1400" u="sng" dirty="0" smtClean="0">
                <a:latin typeface="BIZ UDゴシック" panose="020B0400000000000000" pitchFamily="49" charset="-128"/>
                <a:ea typeface="BIZ UDゴシック" panose="020B0400000000000000" pitchFamily="49" charset="-128"/>
              </a:rPr>
              <a:t>。</a:t>
            </a:r>
            <a:endParaRPr lang="en-US" altLang="ja-JP" sz="1400" u="sng" dirty="0" smtClean="0">
              <a:latin typeface="BIZ UDゴシック" panose="020B0400000000000000" pitchFamily="49" charset="-128"/>
              <a:ea typeface="BIZ UDゴシック" panose="020B0400000000000000" pitchFamily="49" charset="-128"/>
            </a:endParaRPr>
          </a:p>
          <a:p>
            <a:endParaRPr lang="en-US" altLang="ja-JP" sz="1400" dirty="0" smtClean="0">
              <a:latin typeface="BIZ UDゴシック" panose="020B0400000000000000" pitchFamily="49" charset="-128"/>
              <a:ea typeface="BIZ UDゴシック" panose="020B0400000000000000" pitchFamily="49" charset="-128"/>
            </a:endParaRPr>
          </a:p>
          <a:p>
            <a:r>
              <a:rPr lang="ja-JP" altLang="en-US" sz="1400" dirty="0" smtClean="0">
                <a:latin typeface="BIZ UDゴシック" panose="020B0400000000000000" pitchFamily="49" charset="-128"/>
                <a:ea typeface="BIZ UDゴシック" panose="020B0400000000000000" pitchFamily="49" charset="-128"/>
              </a:rPr>
              <a:t>・提案事業について、周辺地域への貢献や若い世代の人口流入促進への寄与についても記載ください。</a:t>
            </a:r>
            <a:endParaRPr lang="en-US" altLang="ja-JP" sz="1400" dirty="0" smtClean="0">
              <a:latin typeface="BIZ UDゴシック" panose="020B0400000000000000" pitchFamily="49" charset="-128"/>
              <a:ea typeface="BIZ UDゴシック" panose="020B0400000000000000" pitchFamily="49" charset="-128"/>
            </a:endParaRPr>
          </a:p>
          <a:p>
            <a:r>
              <a:rPr lang="ja-JP" altLang="en-US" sz="1400" dirty="0" smtClean="0">
                <a:latin typeface="BIZ UDゴシック" panose="020B0400000000000000" pitchFamily="49" charset="-128"/>
                <a:ea typeface="BIZ UDゴシック" panose="020B0400000000000000" pitchFamily="49" charset="-128"/>
              </a:rPr>
              <a:t>・</a:t>
            </a:r>
            <a:r>
              <a:rPr lang="ja-JP" altLang="en-US" sz="1400" dirty="0">
                <a:latin typeface="BIZ UDゴシック" panose="020B0400000000000000" pitchFamily="49" charset="-128"/>
                <a:ea typeface="BIZ UDゴシック" panose="020B0400000000000000" pitchFamily="49" charset="-128"/>
              </a:rPr>
              <a:t>地域の</a:t>
            </a:r>
            <a:r>
              <a:rPr lang="ja-JP" altLang="en-US" sz="1400" dirty="0" smtClean="0">
                <a:latin typeface="BIZ UDゴシック" panose="020B0400000000000000" pitchFamily="49" charset="-128"/>
                <a:ea typeface="BIZ UDゴシック" panose="020B0400000000000000" pitchFamily="49" charset="-128"/>
              </a:rPr>
              <a:t>活性化や</a:t>
            </a:r>
            <a:r>
              <a:rPr lang="ja-JP" altLang="en-US" sz="1400" dirty="0">
                <a:latin typeface="BIZ UDゴシック" panose="020B0400000000000000" pitchFamily="49" charset="-128"/>
                <a:ea typeface="BIZ UDゴシック" panose="020B0400000000000000" pitchFamily="49" charset="-128"/>
              </a:rPr>
              <a:t>地域</a:t>
            </a:r>
            <a:r>
              <a:rPr lang="ja-JP" altLang="en-US" sz="1400" dirty="0" smtClean="0">
                <a:latin typeface="BIZ UDゴシック" panose="020B0400000000000000" pitchFamily="49" charset="-128"/>
                <a:ea typeface="BIZ UDゴシック" panose="020B0400000000000000" pitchFamily="49" charset="-128"/>
              </a:rPr>
              <a:t>課題の解決、魅力向上に資する取り組みを予定</a:t>
            </a:r>
            <a:r>
              <a:rPr lang="ja-JP" altLang="en-US" sz="1400" dirty="0">
                <a:latin typeface="BIZ UDゴシック" panose="020B0400000000000000" pitchFamily="49" charset="-128"/>
                <a:ea typeface="BIZ UDゴシック" panose="020B0400000000000000" pitchFamily="49" charset="-128"/>
              </a:rPr>
              <a:t>している場合には、</a:t>
            </a:r>
            <a:r>
              <a:rPr lang="ja-JP" altLang="en-US" sz="1400" dirty="0" smtClean="0">
                <a:latin typeface="BIZ UDゴシック" panose="020B0400000000000000" pitchFamily="49" charset="-128"/>
                <a:ea typeface="BIZ UDゴシック" panose="020B0400000000000000" pitchFamily="49" charset="-128"/>
              </a:rPr>
              <a:t>併せて</a:t>
            </a:r>
            <a:r>
              <a:rPr lang="ja-JP" altLang="en-US" sz="1400" dirty="0">
                <a:latin typeface="BIZ UDゴシック" panose="020B0400000000000000" pitchFamily="49" charset="-128"/>
                <a:ea typeface="BIZ UDゴシック" panose="020B0400000000000000" pitchFamily="49" charset="-128"/>
              </a:rPr>
              <a:t>記載</a:t>
            </a:r>
            <a:r>
              <a:rPr lang="ja-JP" altLang="en-US" sz="1400" dirty="0" smtClean="0">
                <a:latin typeface="BIZ UDゴシック" panose="020B0400000000000000" pitchFamily="49" charset="-128"/>
                <a:ea typeface="BIZ UDゴシック" panose="020B0400000000000000" pitchFamily="49" charset="-128"/>
              </a:rPr>
              <a:t>して</a:t>
            </a:r>
            <a:r>
              <a:rPr lang="ja-JP" altLang="en-US" sz="1400" dirty="0">
                <a:latin typeface="BIZ UDゴシック" panose="020B0400000000000000" pitchFamily="49" charset="-128"/>
                <a:ea typeface="BIZ UDゴシック" panose="020B0400000000000000" pitchFamily="49" charset="-128"/>
              </a:rPr>
              <a:t>ください</a:t>
            </a:r>
            <a:r>
              <a:rPr lang="ja-JP" altLang="en-US" sz="1400" dirty="0" smtClean="0">
                <a:latin typeface="BIZ UDゴシック" panose="020B0400000000000000" pitchFamily="49" charset="-128"/>
                <a:ea typeface="BIZ UDゴシック" panose="020B0400000000000000" pitchFamily="49" charset="-128"/>
              </a:rPr>
              <a:t>。</a:t>
            </a:r>
            <a:endParaRPr lang="en-US" altLang="ja-JP" sz="1400" dirty="0" smtClean="0">
              <a:latin typeface="BIZ UDゴシック" panose="020B0400000000000000" pitchFamily="49" charset="-128"/>
              <a:ea typeface="BIZ UDゴシック" panose="020B0400000000000000" pitchFamily="49" charset="-128"/>
            </a:endParaRPr>
          </a:p>
          <a:p>
            <a:r>
              <a:rPr lang="ja-JP" altLang="en-US" sz="1400" dirty="0" smtClean="0">
                <a:latin typeface="BIZ UDゴシック" panose="020B0400000000000000" pitchFamily="49" charset="-128"/>
                <a:ea typeface="BIZ UDゴシック" panose="020B0400000000000000" pitchFamily="49" charset="-128"/>
              </a:rPr>
              <a:t>・文章だけでなく、イラスト、イメージ図等を用いて説明してください。</a:t>
            </a:r>
            <a:endParaRPr lang="en-US" altLang="ja-JP" sz="1400" dirty="0" smtClean="0">
              <a:latin typeface="BIZ UDゴシック" panose="020B0400000000000000" pitchFamily="49" charset="-128"/>
              <a:ea typeface="BIZ UDゴシック" panose="020B0400000000000000" pitchFamily="49" charset="-128"/>
            </a:endParaRPr>
          </a:p>
          <a:p>
            <a:r>
              <a:rPr lang="ja-JP" altLang="en-US" sz="1400" dirty="0" smtClean="0">
                <a:latin typeface="BIZ UDゴシック" panose="020B0400000000000000" pitchFamily="49" charset="-128"/>
                <a:ea typeface="BIZ UDゴシック" panose="020B0400000000000000" pitchFamily="49" charset="-128"/>
              </a:rPr>
              <a:t>・２枚</a:t>
            </a:r>
            <a:r>
              <a:rPr lang="ja-JP" altLang="en-US" sz="1400" dirty="0">
                <a:latin typeface="BIZ UDゴシック" panose="020B0400000000000000" pitchFamily="49" charset="-128"/>
                <a:ea typeface="BIZ UDゴシック" panose="020B0400000000000000" pitchFamily="49" charset="-128"/>
              </a:rPr>
              <a:t>以内で作成してください</a:t>
            </a:r>
            <a:r>
              <a:rPr lang="ja-JP" altLang="en-US" sz="1400" dirty="0" smtClean="0">
                <a:latin typeface="BIZ UDゴシック" panose="020B0400000000000000" pitchFamily="49" charset="-128"/>
                <a:ea typeface="BIZ UDゴシック" panose="020B0400000000000000" pitchFamily="49" charset="-128"/>
              </a:rPr>
              <a:t>。</a:t>
            </a:r>
            <a:endParaRPr lang="en-US" altLang="ja-JP" sz="1400" dirty="0" smtClean="0">
              <a:latin typeface="BIZ UDゴシック" panose="020B0400000000000000" pitchFamily="49" charset="-128"/>
              <a:ea typeface="BIZ UDゴシック" panose="020B0400000000000000" pitchFamily="49" charset="-128"/>
            </a:endParaRPr>
          </a:p>
          <a:p>
            <a:endParaRPr lang="en-US" altLang="ja-JP" sz="1400" dirty="0">
              <a:latin typeface="BIZ UDゴシック" panose="020B0400000000000000" pitchFamily="49" charset="-128"/>
              <a:ea typeface="BIZ UDゴシック" panose="020B0400000000000000" pitchFamily="49" charset="-128"/>
            </a:endParaRPr>
          </a:p>
        </p:txBody>
      </p:sp>
      <p:sp>
        <p:nvSpPr>
          <p:cNvPr id="12" name="正方形/長方形 11"/>
          <p:cNvSpPr/>
          <p:nvPr/>
        </p:nvSpPr>
        <p:spPr>
          <a:xfrm>
            <a:off x="289366" y="116584"/>
            <a:ext cx="4764548" cy="646331"/>
          </a:xfrm>
          <a:prstGeom prst="rect">
            <a:avLst/>
          </a:prstGeom>
          <a:noFill/>
          <a:ln>
            <a:noFill/>
            <a:prstDash val="dashDot"/>
          </a:ln>
        </p:spPr>
        <p:txBody>
          <a:bodyPr wrap="square">
            <a:spAutoFit/>
          </a:bodyPr>
          <a:lstStyle/>
          <a:p>
            <a:r>
              <a:rPr lang="ja-JP" altLang="en-US" dirty="0" smtClean="0">
                <a:latin typeface="BIZ UDゴシック" panose="020B0400000000000000" pitchFamily="49" charset="-128"/>
                <a:ea typeface="BIZ UDゴシック" panose="020B0400000000000000" pitchFamily="49" charset="-128"/>
              </a:rPr>
              <a:t>２　事業計画</a:t>
            </a:r>
            <a:endParaRPr lang="en-US" altLang="ja-JP" dirty="0">
              <a:latin typeface="BIZ UDゴシック" panose="020B0400000000000000" pitchFamily="49" charset="-128"/>
              <a:ea typeface="BIZ UDゴシック" panose="020B0400000000000000" pitchFamily="49" charset="-128"/>
            </a:endParaRPr>
          </a:p>
          <a:p>
            <a:r>
              <a:rPr lang="ja-JP" altLang="en-US" dirty="0">
                <a:latin typeface="BIZ UDゴシック" panose="020B0400000000000000" pitchFamily="49" charset="-128"/>
                <a:ea typeface="BIZ UDゴシック" panose="020B0400000000000000" pitchFamily="49" charset="-128"/>
              </a:rPr>
              <a:t>　</a:t>
            </a:r>
            <a:endParaRPr lang="en-US" altLang="ja-JP" dirty="0" smtClean="0">
              <a:latin typeface="BIZ UDゴシック" panose="020B0400000000000000" pitchFamily="49" charset="-128"/>
              <a:ea typeface="BIZ UDゴシック" panose="020B0400000000000000" pitchFamily="49" charset="-128"/>
            </a:endParaRPr>
          </a:p>
        </p:txBody>
      </p:sp>
      <p:sp>
        <p:nvSpPr>
          <p:cNvPr id="9" name="フッター プレースホルダー 7"/>
          <p:cNvSpPr txBox="1">
            <a:spLocks/>
          </p:cNvSpPr>
          <p:nvPr/>
        </p:nvSpPr>
        <p:spPr>
          <a:xfrm>
            <a:off x="9086850" y="116584"/>
            <a:ext cx="1429361" cy="304040"/>
          </a:xfrm>
          <a:prstGeom prst="rect">
            <a:avLst/>
          </a:prstGeom>
        </p:spPr>
        <p:txBody>
          <a:bodyPr vert="horz" lIns="91440" tIns="45720" rIns="91440" bIns="45720" rtlCol="0" anchor="t"/>
          <a:lstStyle>
            <a:defPPr>
              <a:defRPr lang="en-US"/>
            </a:defPPr>
            <a:lvl1pPr marL="0" algn="ctr" defTabSz="457200" rtl="0" eaLnBrk="1" latinLnBrk="0" hangingPunct="1">
              <a:defRPr sz="1200" kern="1200">
                <a:solidFill>
                  <a:schemeClr val="tx1">
                    <a:lumMod val="85000"/>
                    <a:lumOff val="15000"/>
                  </a:schemeClr>
                </a:solidFill>
                <a:latin typeface="BIZ UDPゴシック" panose="020B0400000000000000" pitchFamily="50" charset="-128"/>
                <a:ea typeface="BIZ UDPゴシック" panose="020B0400000000000000"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kumimoji="1" lang="en-US" altLang="ja-JP" dirty="0" smtClean="0"/>
              <a:t>【</a:t>
            </a:r>
            <a:r>
              <a:rPr kumimoji="1" lang="ja-JP" altLang="en-US" dirty="0" smtClean="0"/>
              <a:t>様式</a:t>
            </a:r>
            <a:r>
              <a:rPr kumimoji="1" lang="en-US" altLang="ja-JP" dirty="0" smtClean="0"/>
              <a:t>6-4】</a:t>
            </a:r>
            <a:endParaRPr kumimoji="1" lang="ja-JP" altLang="en-US" dirty="0"/>
          </a:p>
        </p:txBody>
      </p:sp>
      <p:sp>
        <p:nvSpPr>
          <p:cNvPr id="13" name="フッター プレースホルダー 7"/>
          <p:cNvSpPr>
            <a:spLocks noGrp="1"/>
          </p:cNvSpPr>
          <p:nvPr>
            <p:ph type="ftr" sz="quarter" idx="11"/>
          </p:nvPr>
        </p:nvSpPr>
        <p:spPr>
          <a:xfrm>
            <a:off x="10296144" y="116584"/>
            <a:ext cx="2505456" cy="358594"/>
          </a:xfrm>
        </p:spPr>
        <p:txBody>
          <a:bodyPr/>
          <a:lstStyle/>
          <a:p>
            <a:r>
              <a:rPr kumimoji="1" lang="zh-TW" altLang="en-US" dirty="0"/>
              <a:t>兵庫区御崎町</a:t>
            </a:r>
            <a:r>
              <a:rPr kumimoji="1" lang="en-US" altLang="zh-TW" dirty="0"/>
              <a:t>1</a:t>
            </a:r>
            <a:r>
              <a:rPr kumimoji="1" lang="zh-TW" altLang="en-US" dirty="0"/>
              <a:t>丁目用地活用</a:t>
            </a:r>
            <a:r>
              <a:rPr kumimoji="1" lang="zh-TW" altLang="en-US" dirty="0" smtClean="0"/>
              <a:t>事業</a:t>
            </a:r>
            <a:endParaRPr kumimoji="1" lang="ja-JP" altLang="en-US" dirty="0"/>
          </a:p>
        </p:txBody>
      </p:sp>
    </p:spTree>
    <p:extLst>
      <p:ext uri="{BB962C8B-B14F-4D97-AF65-F5344CB8AC3E}">
        <p14:creationId xmlns:p14="http://schemas.microsoft.com/office/powerpoint/2010/main" val="205587334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289366" y="509285"/>
            <a:ext cx="12311065" cy="8900781"/>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p>
        </p:txBody>
      </p:sp>
      <p:sp>
        <p:nvSpPr>
          <p:cNvPr id="7" name="スライド番号プレースホルダー 6"/>
          <p:cNvSpPr>
            <a:spLocks noGrp="1"/>
          </p:cNvSpPr>
          <p:nvPr>
            <p:ph type="sldNum" sz="quarter" idx="12"/>
          </p:nvPr>
        </p:nvSpPr>
        <p:spPr/>
        <p:txBody>
          <a:bodyPr/>
          <a:lstStyle/>
          <a:p>
            <a:fld id="{6E7BEADF-0AA4-4638-B48D-F42937E2890C}" type="slidenum">
              <a:rPr kumimoji="1" lang="ja-JP" altLang="en-US" smtClean="0"/>
              <a:t>5</a:t>
            </a:fld>
            <a:endParaRPr kumimoji="1" lang="ja-JP" altLang="en-US" dirty="0"/>
          </a:p>
        </p:txBody>
      </p:sp>
      <p:sp>
        <p:nvSpPr>
          <p:cNvPr id="6" name="正方形/長方形 5"/>
          <p:cNvSpPr/>
          <p:nvPr/>
        </p:nvSpPr>
        <p:spPr>
          <a:xfrm>
            <a:off x="289366" y="134299"/>
            <a:ext cx="2262158" cy="369332"/>
          </a:xfrm>
          <a:prstGeom prst="rect">
            <a:avLst/>
          </a:prstGeom>
          <a:noFill/>
          <a:ln>
            <a:noFill/>
            <a:prstDash val="dashDot"/>
          </a:ln>
        </p:spPr>
        <p:txBody>
          <a:bodyPr wrap="none">
            <a:spAutoFit/>
          </a:bodyPr>
          <a:lstStyle/>
          <a:p>
            <a:r>
              <a:rPr lang="ja-JP" altLang="en-US" dirty="0" smtClean="0">
                <a:latin typeface="BIZ UDゴシック" panose="020B0400000000000000" pitchFamily="49" charset="-128"/>
                <a:ea typeface="BIZ UDゴシック" panose="020B0400000000000000" pitchFamily="49" charset="-128"/>
              </a:rPr>
              <a:t>３</a:t>
            </a:r>
            <a:r>
              <a:rPr lang="ja-JP" altLang="en-US" dirty="0">
                <a:latin typeface="BIZ UDゴシック" panose="020B0400000000000000" pitchFamily="49" charset="-128"/>
                <a:ea typeface="BIZ UDゴシック" panose="020B0400000000000000" pitchFamily="49" charset="-128"/>
              </a:rPr>
              <a:t>　</a:t>
            </a:r>
            <a:r>
              <a:rPr lang="ja-JP" altLang="en-US" dirty="0" smtClean="0">
                <a:latin typeface="BIZ UDゴシック" panose="020B0400000000000000" pitchFamily="49" charset="-128"/>
                <a:ea typeface="BIZ UDゴシック" panose="020B0400000000000000" pitchFamily="49" charset="-128"/>
              </a:rPr>
              <a:t>スケジュール</a:t>
            </a:r>
            <a:r>
              <a:rPr lang="ja-JP" altLang="en-US" dirty="0">
                <a:latin typeface="BIZ UDゴシック" panose="020B0400000000000000" pitchFamily="49" charset="-128"/>
                <a:ea typeface="BIZ UDゴシック" panose="020B0400000000000000" pitchFamily="49" charset="-128"/>
              </a:rPr>
              <a:t>　</a:t>
            </a:r>
            <a:endParaRPr lang="en-US" altLang="ja-JP" dirty="0" smtClean="0">
              <a:latin typeface="BIZ UDゴシック" panose="020B0400000000000000" pitchFamily="49" charset="-128"/>
              <a:ea typeface="BIZ UDゴシック" panose="020B0400000000000000" pitchFamily="49" charset="-128"/>
            </a:endParaRPr>
          </a:p>
        </p:txBody>
      </p:sp>
      <p:sp>
        <p:nvSpPr>
          <p:cNvPr id="11" name="正方形/長方形 10"/>
          <p:cNvSpPr/>
          <p:nvPr/>
        </p:nvSpPr>
        <p:spPr>
          <a:xfrm>
            <a:off x="584196" y="2949762"/>
            <a:ext cx="11721403" cy="1600438"/>
          </a:xfrm>
          <a:prstGeom prst="rect">
            <a:avLst/>
          </a:prstGeom>
          <a:solidFill>
            <a:schemeClr val="bg1"/>
          </a:solidFill>
          <a:ln>
            <a:solidFill>
              <a:schemeClr val="tx1"/>
            </a:solidFill>
            <a:prstDash val="dashDot"/>
          </a:ln>
        </p:spPr>
        <p:txBody>
          <a:bodyPr wrap="square">
            <a:spAutoFit/>
          </a:bodyPr>
          <a:lstStyle/>
          <a:p>
            <a:r>
              <a:rPr lang="en-US" altLang="ja-JP" sz="1400" dirty="0">
                <a:latin typeface="BIZ UDゴシック" panose="020B0400000000000000" pitchFamily="49" charset="-128"/>
                <a:ea typeface="BIZ UDゴシック" panose="020B0400000000000000" pitchFamily="49" charset="-128"/>
              </a:rPr>
              <a:t>【</a:t>
            </a:r>
            <a:r>
              <a:rPr lang="ja-JP" altLang="en-US" sz="1400" dirty="0">
                <a:latin typeface="BIZ UDゴシック" panose="020B0400000000000000" pitchFamily="49" charset="-128"/>
                <a:ea typeface="BIZ UDゴシック" panose="020B0400000000000000" pitchFamily="49" charset="-128"/>
              </a:rPr>
              <a:t>資料作成にあたって</a:t>
            </a:r>
            <a:r>
              <a:rPr lang="en-US" altLang="ja-JP" sz="1400" dirty="0">
                <a:latin typeface="BIZ UDゴシック" panose="020B0400000000000000" pitchFamily="49" charset="-128"/>
                <a:ea typeface="BIZ UDゴシック" panose="020B0400000000000000" pitchFamily="49" charset="-128"/>
              </a:rPr>
              <a:t>】※</a:t>
            </a:r>
            <a:r>
              <a:rPr lang="ja-JP" altLang="en-US" sz="1400" u="sng" dirty="0">
                <a:latin typeface="BIZ UDゴシック" panose="020B0400000000000000" pitchFamily="49" charset="-128"/>
                <a:ea typeface="BIZ UDゴシック" panose="020B0400000000000000" pitchFamily="49" charset="-128"/>
              </a:rPr>
              <a:t>資料提出時にこの枠は削除してください。</a:t>
            </a:r>
            <a:endParaRPr lang="en-US" altLang="ja-JP" sz="1400" u="sng" dirty="0">
              <a:latin typeface="BIZ UDゴシック" panose="020B0400000000000000" pitchFamily="49" charset="-128"/>
              <a:ea typeface="BIZ UDゴシック" panose="020B0400000000000000" pitchFamily="49" charset="-128"/>
            </a:endParaRPr>
          </a:p>
          <a:p>
            <a:endParaRPr lang="en-US" altLang="ja-JP" sz="1400" dirty="0" smtClean="0">
              <a:latin typeface="BIZ UDゴシック" panose="020B0400000000000000" pitchFamily="49" charset="-128"/>
              <a:ea typeface="BIZ UDゴシック" panose="020B0400000000000000" pitchFamily="49" charset="-128"/>
            </a:endParaRPr>
          </a:p>
          <a:p>
            <a:r>
              <a:rPr lang="ja-JP" altLang="en-US" sz="1400" dirty="0" smtClean="0">
                <a:latin typeface="BIZ UDゴシック" panose="020B0400000000000000" pitchFamily="49" charset="-128"/>
                <a:ea typeface="BIZ UDゴシック" panose="020B0400000000000000" pitchFamily="49" charset="-128"/>
              </a:rPr>
              <a:t>・事業者が提案する借地期間（</a:t>
            </a:r>
            <a:r>
              <a:rPr lang="en-US" altLang="ja-JP" sz="1400" dirty="0" smtClean="0">
                <a:latin typeface="BIZ UDゴシック" panose="020B0400000000000000" pitchFamily="49" charset="-128"/>
                <a:ea typeface="BIZ UDゴシック" panose="020B0400000000000000" pitchFamily="49" charset="-128"/>
              </a:rPr>
              <a:t>15</a:t>
            </a:r>
            <a:r>
              <a:rPr lang="ja-JP" altLang="en-US" sz="1400" dirty="0" smtClean="0">
                <a:latin typeface="BIZ UDゴシック" panose="020B0400000000000000" pitchFamily="49" charset="-128"/>
                <a:ea typeface="BIZ UDゴシック" panose="020B0400000000000000" pitchFamily="49" charset="-128"/>
              </a:rPr>
              <a:t>年）を明確にした上で、事業全体のスケジュールを記載してください。</a:t>
            </a:r>
            <a:endParaRPr lang="en-US" altLang="ja-JP" sz="1400" dirty="0" smtClean="0">
              <a:latin typeface="BIZ UDゴシック" panose="020B0400000000000000" pitchFamily="49" charset="-128"/>
              <a:ea typeface="BIZ UDゴシック" panose="020B0400000000000000" pitchFamily="49" charset="-128"/>
            </a:endParaRPr>
          </a:p>
          <a:p>
            <a:r>
              <a:rPr lang="ja-JP" altLang="en-US" sz="1400" dirty="0" smtClean="0">
                <a:latin typeface="BIZ UDゴシック" panose="020B0400000000000000" pitchFamily="49" charset="-128"/>
                <a:ea typeface="BIZ UDゴシック" panose="020B0400000000000000" pitchFamily="49" charset="-128"/>
              </a:rPr>
              <a:t>・</a:t>
            </a:r>
            <a:r>
              <a:rPr lang="ja-JP" altLang="en-US" sz="1400" dirty="0">
                <a:latin typeface="BIZ UDゴシック" panose="020B0400000000000000" pitchFamily="49" charset="-128"/>
                <a:ea typeface="BIZ UDゴシック" panose="020B0400000000000000" pitchFamily="49" charset="-128"/>
              </a:rPr>
              <a:t>設計</a:t>
            </a:r>
            <a:r>
              <a:rPr lang="ja-JP" altLang="en-US" sz="1400" dirty="0" smtClean="0">
                <a:latin typeface="BIZ UDゴシック" panose="020B0400000000000000" pitchFamily="49" charset="-128"/>
                <a:ea typeface="BIZ UDゴシック" panose="020B0400000000000000" pitchFamily="49" charset="-128"/>
              </a:rPr>
              <a:t>から竣工までの工程計画（各種</a:t>
            </a:r>
            <a:r>
              <a:rPr lang="ja-JP" altLang="en-US" sz="1400" dirty="0">
                <a:latin typeface="BIZ UDゴシック" panose="020B0400000000000000" pitchFamily="49" charset="-128"/>
                <a:ea typeface="BIZ UDゴシック" panose="020B0400000000000000" pitchFamily="49" charset="-128"/>
              </a:rPr>
              <a:t>許認可手続等を含む）について、チャート等を</a:t>
            </a:r>
            <a:r>
              <a:rPr lang="ja-JP" altLang="en-US" sz="1400" dirty="0" smtClean="0">
                <a:latin typeface="BIZ UDゴシック" panose="020B0400000000000000" pitchFamily="49" charset="-128"/>
                <a:ea typeface="BIZ UDゴシック" panose="020B0400000000000000" pitchFamily="49" charset="-128"/>
              </a:rPr>
              <a:t>用いて分かりやすく記載</a:t>
            </a:r>
            <a:r>
              <a:rPr lang="ja-JP" altLang="en-US" sz="1400" dirty="0">
                <a:latin typeface="BIZ UDゴシック" panose="020B0400000000000000" pitchFamily="49" charset="-128"/>
                <a:ea typeface="BIZ UDゴシック" panose="020B0400000000000000" pitchFamily="49" charset="-128"/>
              </a:rPr>
              <a:t>してください</a:t>
            </a:r>
            <a:r>
              <a:rPr lang="ja-JP" altLang="en-US" sz="1400" dirty="0" smtClean="0">
                <a:latin typeface="BIZ UDゴシック" panose="020B0400000000000000" pitchFamily="49" charset="-128"/>
                <a:ea typeface="BIZ UDゴシック" panose="020B0400000000000000" pitchFamily="49" charset="-128"/>
              </a:rPr>
              <a:t>。</a:t>
            </a:r>
            <a:endParaRPr lang="en-US" altLang="ja-JP" sz="1400" dirty="0" smtClean="0">
              <a:latin typeface="BIZ UDゴシック" panose="020B0400000000000000" pitchFamily="49" charset="-128"/>
              <a:ea typeface="BIZ UDゴシック" panose="020B0400000000000000" pitchFamily="49" charset="-128"/>
            </a:endParaRPr>
          </a:p>
          <a:p>
            <a:r>
              <a:rPr lang="ja-JP" altLang="en-US" sz="1400" dirty="0" smtClean="0">
                <a:latin typeface="BIZ UDゴシック" panose="020B0400000000000000" pitchFamily="49" charset="-128"/>
                <a:ea typeface="BIZ UDゴシック" panose="020B0400000000000000" pitchFamily="49" charset="-128"/>
              </a:rPr>
              <a:t>・関係法令等を遵守し、実施可能な計画としてください。</a:t>
            </a:r>
            <a:endParaRPr lang="en-US" altLang="ja-JP" sz="1400" dirty="0" smtClean="0">
              <a:latin typeface="BIZ UDゴシック" panose="020B0400000000000000" pitchFamily="49" charset="-128"/>
              <a:ea typeface="BIZ UDゴシック" panose="020B0400000000000000" pitchFamily="49" charset="-128"/>
            </a:endParaRPr>
          </a:p>
          <a:p>
            <a:r>
              <a:rPr lang="ja-JP" altLang="en-US" sz="1400" dirty="0" smtClean="0">
                <a:latin typeface="BIZ UDゴシック" panose="020B0400000000000000" pitchFamily="49" charset="-128"/>
                <a:ea typeface="BIZ UDゴシック" panose="020B0400000000000000" pitchFamily="49" charset="-128"/>
              </a:rPr>
              <a:t>・２枚</a:t>
            </a:r>
            <a:r>
              <a:rPr lang="ja-JP" altLang="en-US" sz="1400" dirty="0">
                <a:latin typeface="BIZ UDゴシック" panose="020B0400000000000000" pitchFamily="49" charset="-128"/>
                <a:ea typeface="BIZ UDゴシック" panose="020B0400000000000000" pitchFamily="49" charset="-128"/>
              </a:rPr>
              <a:t>以内で作成してください</a:t>
            </a:r>
            <a:r>
              <a:rPr lang="ja-JP" altLang="en-US" sz="1400" dirty="0" smtClean="0">
                <a:latin typeface="BIZ UDゴシック" panose="020B0400000000000000" pitchFamily="49" charset="-128"/>
                <a:ea typeface="BIZ UDゴシック" panose="020B0400000000000000" pitchFamily="49" charset="-128"/>
              </a:rPr>
              <a:t>。</a:t>
            </a:r>
            <a:endParaRPr lang="en-US" altLang="ja-JP" sz="1400" dirty="0" smtClean="0">
              <a:latin typeface="BIZ UDゴシック" panose="020B0400000000000000" pitchFamily="49" charset="-128"/>
              <a:ea typeface="BIZ UDゴシック" panose="020B0400000000000000" pitchFamily="49" charset="-128"/>
            </a:endParaRPr>
          </a:p>
          <a:p>
            <a:endParaRPr lang="en-US" altLang="ja-JP" sz="1400" dirty="0">
              <a:latin typeface="BIZ UDゴシック" panose="020B0400000000000000" pitchFamily="49" charset="-128"/>
              <a:ea typeface="BIZ UDゴシック" panose="020B0400000000000000" pitchFamily="49" charset="-128"/>
            </a:endParaRPr>
          </a:p>
        </p:txBody>
      </p:sp>
      <p:sp>
        <p:nvSpPr>
          <p:cNvPr id="9" name="フッター プレースホルダー 7"/>
          <p:cNvSpPr txBox="1">
            <a:spLocks/>
          </p:cNvSpPr>
          <p:nvPr/>
        </p:nvSpPr>
        <p:spPr>
          <a:xfrm>
            <a:off x="9086850" y="116584"/>
            <a:ext cx="1429361" cy="304040"/>
          </a:xfrm>
          <a:prstGeom prst="rect">
            <a:avLst/>
          </a:prstGeom>
        </p:spPr>
        <p:txBody>
          <a:bodyPr vert="horz" lIns="91440" tIns="45720" rIns="91440" bIns="45720" rtlCol="0" anchor="t"/>
          <a:lstStyle>
            <a:defPPr>
              <a:defRPr lang="en-US"/>
            </a:defPPr>
            <a:lvl1pPr marL="0" algn="ctr" defTabSz="457200" rtl="0" eaLnBrk="1" latinLnBrk="0" hangingPunct="1">
              <a:defRPr sz="1200" kern="1200">
                <a:solidFill>
                  <a:schemeClr val="tx1">
                    <a:lumMod val="85000"/>
                    <a:lumOff val="15000"/>
                  </a:schemeClr>
                </a:solidFill>
                <a:latin typeface="BIZ UDPゴシック" panose="020B0400000000000000" pitchFamily="50" charset="-128"/>
                <a:ea typeface="BIZ UDPゴシック" panose="020B0400000000000000"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kumimoji="1" lang="en-US" altLang="ja-JP" dirty="0" smtClean="0"/>
              <a:t>【</a:t>
            </a:r>
            <a:r>
              <a:rPr kumimoji="1" lang="ja-JP" altLang="en-US" dirty="0" smtClean="0"/>
              <a:t>様式</a:t>
            </a:r>
            <a:r>
              <a:rPr kumimoji="1" lang="en-US" altLang="ja-JP" dirty="0"/>
              <a:t>6</a:t>
            </a:r>
            <a:r>
              <a:rPr kumimoji="1" lang="en-US" altLang="ja-JP" dirty="0" smtClean="0"/>
              <a:t>-5】</a:t>
            </a:r>
            <a:endParaRPr kumimoji="1" lang="ja-JP" altLang="en-US" dirty="0"/>
          </a:p>
        </p:txBody>
      </p:sp>
      <p:sp>
        <p:nvSpPr>
          <p:cNvPr id="10" name="正方形/長方形 9"/>
          <p:cNvSpPr/>
          <p:nvPr/>
        </p:nvSpPr>
        <p:spPr>
          <a:xfrm>
            <a:off x="437611" y="590879"/>
            <a:ext cx="9363919" cy="1569660"/>
          </a:xfrm>
          <a:prstGeom prst="rect">
            <a:avLst/>
          </a:prstGeom>
          <a:noFill/>
          <a:ln>
            <a:noFill/>
            <a:prstDash val="dashDot"/>
          </a:ln>
        </p:spPr>
        <p:txBody>
          <a:bodyPr wrap="square">
            <a:spAutoFit/>
          </a:bodyPr>
          <a:lstStyle/>
          <a:p>
            <a:pPr>
              <a:lnSpc>
                <a:spcPct val="150000"/>
              </a:lnSpc>
            </a:pPr>
            <a:r>
              <a:rPr lang="ja-JP" altLang="en-US" sz="1600" dirty="0" smtClean="0">
                <a:latin typeface="BIZ UDゴシック" panose="020B0400000000000000" pitchFamily="49" charset="-128"/>
                <a:ea typeface="BIZ UDゴシック" panose="020B0400000000000000" pitchFamily="49" charset="-128"/>
              </a:rPr>
              <a:t>（１）事業全体のスケジュールについて（優先交渉権者決定～借地期間の終了まで）</a:t>
            </a:r>
            <a:endParaRPr lang="en-US" altLang="ja-JP" sz="1600" dirty="0" smtClean="0">
              <a:latin typeface="BIZ UDゴシック" panose="020B0400000000000000" pitchFamily="49" charset="-128"/>
              <a:ea typeface="BIZ UDゴシック" panose="020B0400000000000000" pitchFamily="49" charset="-128"/>
            </a:endParaRPr>
          </a:p>
          <a:p>
            <a:pPr>
              <a:lnSpc>
                <a:spcPct val="150000"/>
              </a:lnSpc>
            </a:pPr>
            <a:endParaRPr lang="en-US" altLang="ja-JP" sz="1600" dirty="0">
              <a:latin typeface="BIZ UDゴシック" panose="020B0400000000000000" pitchFamily="49" charset="-128"/>
              <a:ea typeface="BIZ UDゴシック" panose="020B0400000000000000" pitchFamily="49" charset="-128"/>
            </a:endParaRPr>
          </a:p>
          <a:p>
            <a:pPr>
              <a:lnSpc>
                <a:spcPct val="150000"/>
              </a:lnSpc>
            </a:pPr>
            <a:endParaRPr lang="en-US" altLang="ja-JP" sz="1600" dirty="0" smtClean="0">
              <a:latin typeface="BIZ UDゴシック" panose="020B0400000000000000" pitchFamily="49" charset="-128"/>
              <a:ea typeface="BIZ UDゴシック" panose="020B0400000000000000" pitchFamily="49" charset="-128"/>
            </a:endParaRPr>
          </a:p>
          <a:p>
            <a:pPr>
              <a:lnSpc>
                <a:spcPct val="150000"/>
              </a:lnSpc>
            </a:pPr>
            <a:r>
              <a:rPr lang="ja-JP" altLang="en-US" sz="1600" dirty="0" smtClean="0">
                <a:latin typeface="BIZ UDゴシック" panose="020B0400000000000000" pitchFamily="49" charset="-128"/>
                <a:ea typeface="BIZ UDゴシック" panose="020B0400000000000000" pitchFamily="49" charset="-128"/>
              </a:rPr>
              <a:t>（２）工程計画について</a:t>
            </a:r>
          </a:p>
        </p:txBody>
      </p:sp>
      <p:sp>
        <p:nvSpPr>
          <p:cNvPr id="12" name="フッター プレースホルダー 7"/>
          <p:cNvSpPr>
            <a:spLocks noGrp="1"/>
          </p:cNvSpPr>
          <p:nvPr>
            <p:ph type="ftr" sz="quarter" idx="11"/>
          </p:nvPr>
        </p:nvSpPr>
        <p:spPr>
          <a:xfrm>
            <a:off x="10296144" y="116584"/>
            <a:ext cx="2505456" cy="358594"/>
          </a:xfrm>
        </p:spPr>
        <p:txBody>
          <a:bodyPr/>
          <a:lstStyle/>
          <a:p>
            <a:r>
              <a:rPr kumimoji="1" lang="zh-TW" altLang="en-US" dirty="0"/>
              <a:t>兵庫区御崎町</a:t>
            </a:r>
            <a:r>
              <a:rPr kumimoji="1" lang="en-US" altLang="zh-TW" dirty="0"/>
              <a:t>1</a:t>
            </a:r>
            <a:r>
              <a:rPr kumimoji="1" lang="zh-TW" altLang="en-US" dirty="0"/>
              <a:t>丁目用地活用</a:t>
            </a:r>
            <a:r>
              <a:rPr kumimoji="1" lang="zh-TW" altLang="en-US" dirty="0" smtClean="0"/>
              <a:t>事業</a:t>
            </a:r>
            <a:endParaRPr kumimoji="1" lang="ja-JP" altLang="en-US" dirty="0"/>
          </a:p>
        </p:txBody>
      </p:sp>
    </p:spTree>
    <p:extLst>
      <p:ext uri="{BB962C8B-B14F-4D97-AF65-F5344CB8AC3E}">
        <p14:creationId xmlns:p14="http://schemas.microsoft.com/office/powerpoint/2010/main" val="30885970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289366" y="509285"/>
            <a:ext cx="12311065" cy="8900781"/>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7" name="スライド番号プレースホルダー 6"/>
          <p:cNvSpPr>
            <a:spLocks noGrp="1"/>
          </p:cNvSpPr>
          <p:nvPr>
            <p:ph type="sldNum" sz="quarter" idx="12"/>
          </p:nvPr>
        </p:nvSpPr>
        <p:spPr/>
        <p:txBody>
          <a:bodyPr/>
          <a:lstStyle/>
          <a:p>
            <a:fld id="{6E7BEADF-0AA4-4638-B48D-F42937E2890C}" type="slidenum">
              <a:rPr kumimoji="1" lang="ja-JP" altLang="en-US" smtClean="0"/>
              <a:t>6</a:t>
            </a:fld>
            <a:endParaRPr kumimoji="1" lang="ja-JP" altLang="en-US"/>
          </a:p>
        </p:txBody>
      </p:sp>
      <p:sp>
        <p:nvSpPr>
          <p:cNvPr id="6" name="正方形/長方形 5"/>
          <p:cNvSpPr/>
          <p:nvPr/>
        </p:nvSpPr>
        <p:spPr>
          <a:xfrm>
            <a:off x="289366" y="134299"/>
            <a:ext cx="2492990" cy="369332"/>
          </a:xfrm>
          <a:prstGeom prst="rect">
            <a:avLst/>
          </a:prstGeom>
          <a:noFill/>
          <a:ln>
            <a:noFill/>
            <a:prstDash val="dashDot"/>
          </a:ln>
        </p:spPr>
        <p:txBody>
          <a:bodyPr wrap="none">
            <a:spAutoFit/>
          </a:bodyPr>
          <a:lstStyle/>
          <a:p>
            <a:r>
              <a:rPr lang="ja-JP" altLang="en-US" dirty="0" smtClean="0">
                <a:latin typeface="BIZ UDゴシック" panose="020B0400000000000000" pitchFamily="49" charset="-128"/>
                <a:ea typeface="BIZ UDゴシック" panose="020B0400000000000000" pitchFamily="49" charset="-128"/>
              </a:rPr>
              <a:t>４　</a:t>
            </a:r>
            <a:r>
              <a:rPr lang="ja-JP" altLang="en-US" dirty="0">
                <a:latin typeface="BIZ UDゴシック" panose="020B0400000000000000" pitchFamily="49" charset="-128"/>
                <a:ea typeface="BIZ UDゴシック" panose="020B0400000000000000" pitchFamily="49" charset="-128"/>
              </a:rPr>
              <a:t>資金・収支</a:t>
            </a:r>
            <a:r>
              <a:rPr lang="ja-JP" altLang="en-US" dirty="0" smtClean="0">
                <a:latin typeface="BIZ UDゴシック" panose="020B0400000000000000" pitchFamily="49" charset="-128"/>
                <a:ea typeface="BIZ UDゴシック" panose="020B0400000000000000" pitchFamily="49" charset="-128"/>
              </a:rPr>
              <a:t>計画</a:t>
            </a:r>
            <a:r>
              <a:rPr lang="ja-JP" altLang="en-US" dirty="0">
                <a:latin typeface="BIZ UDゴシック" panose="020B0400000000000000" pitchFamily="49" charset="-128"/>
                <a:ea typeface="BIZ UDゴシック" panose="020B0400000000000000" pitchFamily="49" charset="-128"/>
              </a:rPr>
              <a:t>　</a:t>
            </a:r>
            <a:endParaRPr lang="en-US" altLang="ja-JP" dirty="0" smtClean="0">
              <a:latin typeface="BIZ UDゴシック" panose="020B0400000000000000" pitchFamily="49" charset="-128"/>
              <a:ea typeface="BIZ UDゴシック" panose="020B0400000000000000" pitchFamily="49" charset="-128"/>
            </a:endParaRPr>
          </a:p>
        </p:txBody>
      </p:sp>
      <p:sp>
        <p:nvSpPr>
          <p:cNvPr id="9" name="正方形/長方形 8"/>
          <p:cNvSpPr/>
          <p:nvPr/>
        </p:nvSpPr>
        <p:spPr>
          <a:xfrm>
            <a:off x="439731" y="8247987"/>
            <a:ext cx="11961818" cy="523220"/>
          </a:xfrm>
          <a:prstGeom prst="rect">
            <a:avLst/>
          </a:prstGeom>
          <a:solidFill>
            <a:schemeClr val="bg1"/>
          </a:solidFill>
          <a:ln>
            <a:solidFill>
              <a:schemeClr val="tx1"/>
            </a:solidFill>
            <a:prstDash val="dashDot"/>
          </a:ln>
        </p:spPr>
        <p:txBody>
          <a:bodyPr wrap="square">
            <a:spAutoFit/>
          </a:bodyPr>
          <a:lstStyle/>
          <a:p>
            <a:r>
              <a:rPr lang="ja-JP" altLang="en-US" sz="1400" dirty="0" smtClean="0">
                <a:latin typeface="+mn-ea"/>
              </a:rPr>
              <a:t>・</a:t>
            </a:r>
            <a:r>
              <a:rPr lang="ja-JP" altLang="en-US" sz="1400" dirty="0">
                <a:latin typeface="+mn-ea"/>
              </a:rPr>
              <a:t>事業</a:t>
            </a:r>
            <a:r>
              <a:rPr lang="ja-JP" altLang="en-US" sz="1400" dirty="0" smtClean="0">
                <a:latin typeface="+mn-ea"/>
              </a:rPr>
              <a:t>期間全体における事業収支計画の概要を記載してください。</a:t>
            </a:r>
            <a:endParaRPr lang="en-US" altLang="ja-JP" sz="1400" dirty="0" smtClean="0">
              <a:latin typeface="+mn-ea"/>
            </a:endParaRPr>
          </a:p>
          <a:p>
            <a:r>
              <a:rPr lang="ja-JP" altLang="en-US" sz="1400" dirty="0" smtClean="0">
                <a:latin typeface="+mn-ea"/>
              </a:rPr>
              <a:t>・項目や様式、ページ数については、必要に応じて修正してください。</a:t>
            </a:r>
            <a:endParaRPr lang="en-US" altLang="ja-JP" sz="1400" dirty="0" smtClean="0">
              <a:latin typeface="+mn-ea"/>
            </a:endParaRPr>
          </a:p>
        </p:txBody>
      </p:sp>
      <p:graphicFrame>
        <p:nvGraphicFramePr>
          <p:cNvPr id="3" name="表 2"/>
          <p:cNvGraphicFramePr>
            <a:graphicFrameLocks noGrp="1"/>
          </p:cNvGraphicFramePr>
          <p:nvPr>
            <p:extLst>
              <p:ext uri="{D42A27DB-BD31-4B8C-83A1-F6EECF244321}">
                <p14:modId xmlns:p14="http://schemas.microsoft.com/office/powerpoint/2010/main" val="3602660417"/>
              </p:ext>
            </p:extLst>
          </p:nvPr>
        </p:nvGraphicFramePr>
        <p:xfrm>
          <a:off x="647580" y="1347718"/>
          <a:ext cx="5400796" cy="6800500"/>
        </p:xfrm>
        <a:graphic>
          <a:graphicData uri="http://schemas.openxmlformats.org/drawingml/2006/table">
            <a:tbl>
              <a:tblPr firstRow="1" firstCol="1" bandRow="1"/>
              <a:tblGrid>
                <a:gridCol w="386920">
                  <a:extLst>
                    <a:ext uri="{9D8B030D-6E8A-4147-A177-3AD203B41FA5}">
                      <a16:colId xmlns:a16="http://schemas.microsoft.com/office/drawing/2014/main" val="715332691"/>
                    </a:ext>
                  </a:extLst>
                </a:gridCol>
                <a:gridCol w="386072">
                  <a:extLst>
                    <a:ext uri="{9D8B030D-6E8A-4147-A177-3AD203B41FA5}">
                      <a16:colId xmlns:a16="http://schemas.microsoft.com/office/drawing/2014/main" val="734513258"/>
                    </a:ext>
                  </a:extLst>
                </a:gridCol>
                <a:gridCol w="2343536">
                  <a:extLst>
                    <a:ext uri="{9D8B030D-6E8A-4147-A177-3AD203B41FA5}">
                      <a16:colId xmlns:a16="http://schemas.microsoft.com/office/drawing/2014/main" val="3966595480"/>
                    </a:ext>
                  </a:extLst>
                </a:gridCol>
                <a:gridCol w="1203940">
                  <a:extLst>
                    <a:ext uri="{9D8B030D-6E8A-4147-A177-3AD203B41FA5}">
                      <a16:colId xmlns:a16="http://schemas.microsoft.com/office/drawing/2014/main" val="2262896655"/>
                    </a:ext>
                  </a:extLst>
                </a:gridCol>
                <a:gridCol w="1080328">
                  <a:extLst>
                    <a:ext uri="{9D8B030D-6E8A-4147-A177-3AD203B41FA5}">
                      <a16:colId xmlns:a16="http://schemas.microsoft.com/office/drawing/2014/main" val="4266227541"/>
                    </a:ext>
                  </a:extLst>
                </a:gridCol>
              </a:tblGrid>
              <a:tr h="272020">
                <a:tc>
                  <a:txBody>
                    <a:bodyPr/>
                    <a:lstStyle/>
                    <a:p>
                      <a:pPr algn="just">
                        <a:spcAft>
                          <a:spcPts val="0"/>
                        </a:spcAft>
                      </a:pPr>
                      <a:r>
                        <a:rPr lang="en-US" sz="1200" kern="100" dirty="0">
                          <a:effectLst/>
                          <a:latin typeface="ＭＳ ゴシック" panose="020B0609070205080204" pitchFamily="49" charset="-128"/>
                          <a:ea typeface="ＭＳ 明朝" panose="02020609040205080304" pitchFamily="17" charset="-128"/>
                          <a:cs typeface="Times New Roman" panose="02020603050405020304" pitchFamily="18" charset="0"/>
                        </a:rPr>
                        <a:t> </a:t>
                      </a:r>
                      <a:endParaRPr lang="ja-JP" sz="12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F2F2F2"/>
                    </a:solidFill>
                  </a:tcPr>
                </a:tc>
                <a:tc>
                  <a:txBody>
                    <a:bodyPr/>
                    <a:lstStyle/>
                    <a:p>
                      <a:pPr algn="just">
                        <a:spcAft>
                          <a:spcPts val="0"/>
                        </a:spcAft>
                      </a:pPr>
                      <a:r>
                        <a:rPr lang="en-US" sz="1200" kern="100" dirty="0">
                          <a:effectLst/>
                          <a:latin typeface="ＭＳ ゴシック" panose="020B0609070205080204" pitchFamily="49" charset="-128"/>
                          <a:ea typeface="ＭＳ 明朝" panose="02020609040205080304" pitchFamily="17" charset="-128"/>
                          <a:cs typeface="Times New Roman" panose="02020603050405020304" pitchFamily="18" charset="0"/>
                        </a:rPr>
                        <a:t> </a:t>
                      </a:r>
                      <a:endParaRPr lang="ja-JP" sz="12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ja-JP" sz="1200" kern="100" dirty="0">
                          <a:effectLst/>
                          <a:latin typeface="+mn-ea"/>
                          <a:ea typeface="+mn-ea"/>
                          <a:cs typeface="Times New Roman" panose="02020603050405020304" pitchFamily="18" charset="0"/>
                        </a:rPr>
                        <a:t>項　　目</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ja-JP" sz="1200" kern="100" spc="-100" dirty="0">
                          <a:effectLst/>
                          <a:latin typeface="+mn-ea"/>
                          <a:ea typeface="+mn-ea"/>
                          <a:cs typeface="Times New Roman" panose="02020603050405020304" pitchFamily="18" charset="0"/>
                        </a:rPr>
                        <a:t>金額</a:t>
                      </a: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ja-JP" sz="1200" kern="100" dirty="0">
                          <a:effectLst/>
                          <a:latin typeface="+mn-ea"/>
                          <a:ea typeface="+mn-ea"/>
                          <a:cs typeface="Times New Roman" panose="02020603050405020304" pitchFamily="18" charset="0"/>
                        </a:rPr>
                        <a:t>備考</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529584341"/>
                  </a:ext>
                </a:extLst>
              </a:tr>
              <a:tr h="272020">
                <a:tc>
                  <a:txBody>
                    <a:bodyPr/>
                    <a:lstStyle/>
                    <a:p>
                      <a:pPr algn="just">
                        <a:spcAft>
                          <a:spcPts val="0"/>
                        </a:spcAft>
                      </a:pPr>
                      <a:r>
                        <a:rPr lang="ja-JP" sz="1200" kern="100" dirty="0">
                          <a:effectLst/>
                          <a:latin typeface="ＭＳ 明朝" panose="02020609040205080304" pitchFamily="17" charset="-128"/>
                          <a:ea typeface="ＭＳ ゴシック" panose="020B0609070205080204" pitchFamily="49" charset="-128"/>
                          <a:cs typeface="Times New Roman" panose="02020603050405020304" pitchFamily="18" charset="0"/>
                        </a:rPr>
                        <a:t>合</a:t>
                      </a:r>
                      <a:endParaRPr lang="ja-JP" sz="12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9050" cap="flat" cmpd="dbl" algn="ctr">
                      <a:solidFill>
                        <a:srgbClr val="000000"/>
                      </a:solidFill>
                      <a:prstDash val="solid"/>
                      <a:round/>
                      <a:headEnd type="none" w="med" len="med"/>
                      <a:tailEnd type="none" w="med" len="med"/>
                    </a:lnT>
                    <a:lnB>
                      <a:noFill/>
                    </a:lnB>
                    <a:solidFill>
                      <a:srgbClr val="F2F2F2"/>
                    </a:solidFill>
                  </a:tcPr>
                </a:tc>
                <a:tc>
                  <a:txBody>
                    <a:bodyPr/>
                    <a:lstStyle/>
                    <a:p>
                      <a:pPr algn="just">
                        <a:spcAft>
                          <a:spcPts val="0"/>
                        </a:spcAft>
                      </a:pPr>
                      <a:r>
                        <a:rPr lang="ja-JP" sz="1200" kern="100" dirty="0">
                          <a:effectLst/>
                          <a:latin typeface="ＭＳ 明朝" panose="02020609040205080304" pitchFamily="17" charset="-128"/>
                          <a:ea typeface="ＭＳ ゴシック" panose="020B0609070205080204" pitchFamily="49" charset="-128"/>
                          <a:cs typeface="Times New Roman" panose="02020603050405020304" pitchFamily="18" charset="0"/>
                        </a:rPr>
                        <a:t>計</a:t>
                      </a:r>
                      <a:endParaRPr lang="ja-JP" sz="12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lnL>
                      <a:noFill/>
                    </a:lnL>
                    <a:lnR>
                      <a:noFill/>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just">
                        <a:spcAft>
                          <a:spcPts val="0"/>
                        </a:spcAft>
                      </a:pPr>
                      <a:r>
                        <a:rPr lang="en-US" sz="1200" kern="100" dirty="0">
                          <a:effectLst/>
                          <a:latin typeface="+mn-ea"/>
                          <a:ea typeface="+mn-ea"/>
                          <a:cs typeface="Times New Roman" panose="02020603050405020304" pitchFamily="18" charset="0"/>
                        </a:rPr>
                        <a:t> </a:t>
                      </a:r>
                      <a:endParaRPr lang="ja-JP" sz="1200" kern="100" dirty="0">
                        <a:effectLst/>
                        <a:latin typeface="+mn-ea"/>
                        <a:ea typeface="+mn-ea"/>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just">
                        <a:spcAft>
                          <a:spcPts val="0"/>
                        </a:spcAft>
                      </a:pPr>
                      <a:r>
                        <a:rPr lang="en-US" sz="1200" kern="100" dirty="0">
                          <a:effectLst/>
                          <a:latin typeface="+mn-ea"/>
                          <a:ea typeface="+mn-ea"/>
                          <a:cs typeface="Times New Roman" panose="02020603050405020304" pitchFamily="18" charset="0"/>
                        </a:rPr>
                        <a:t> </a:t>
                      </a: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just">
                        <a:spcAft>
                          <a:spcPts val="0"/>
                        </a:spcAft>
                      </a:pPr>
                      <a:r>
                        <a:rPr lang="en-US" sz="1200" kern="100" dirty="0">
                          <a:effectLst/>
                          <a:latin typeface="+mn-ea"/>
                          <a:ea typeface="+mn-ea"/>
                          <a:cs typeface="Times New Roman" panose="02020603050405020304" pitchFamily="18" charset="0"/>
                        </a:rPr>
                        <a:t> </a:t>
                      </a: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225473332"/>
                  </a:ext>
                </a:extLst>
              </a:tr>
              <a:tr h="272020">
                <a:tc>
                  <a:txBody>
                    <a:bodyPr/>
                    <a:lstStyle/>
                    <a:p>
                      <a:pPr algn="just">
                        <a:spcAft>
                          <a:spcPts val="0"/>
                        </a:spcAft>
                      </a:pPr>
                      <a:r>
                        <a:rPr lang="en-US" sz="1200" kern="100">
                          <a:effectLst/>
                          <a:latin typeface="ＭＳ ゴシック" panose="020B0609070205080204" pitchFamily="49" charset="-128"/>
                          <a:ea typeface="ＭＳ 明朝" panose="02020609040205080304" pitchFamily="17" charset="-128"/>
                          <a:cs typeface="Times New Roman" panose="02020603050405020304" pitchFamily="18" charset="0"/>
                        </a:rPr>
                        <a:t> </a:t>
                      </a:r>
                      <a:endParaRPr lang="ja-JP" sz="1200" kern="10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algn="just">
                        <a:spcAft>
                          <a:spcPts val="0"/>
                        </a:spcAft>
                      </a:pPr>
                      <a:r>
                        <a:rPr lang="ja-JP" sz="1200" kern="100" dirty="0">
                          <a:effectLst/>
                          <a:latin typeface="+mn-ea"/>
                          <a:ea typeface="+mn-ea"/>
                          <a:cs typeface="Times New Roman" panose="02020603050405020304" pitchFamily="18" charset="0"/>
                        </a:rPr>
                        <a:t>①</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F2F2F2"/>
                    </a:solidFill>
                  </a:tcPr>
                </a:tc>
                <a:tc>
                  <a:txBody>
                    <a:bodyPr/>
                    <a:lstStyle/>
                    <a:p>
                      <a:pPr algn="just">
                        <a:spcAft>
                          <a:spcPts val="0"/>
                        </a:spcAft>
                      </a:pPr>
                      <a:r>
                        <a:rPr lang="ja-JP" sz="1200" kern="100" dirty="0">
                          <a:effectLst/>
                          <a:latin typeface="+mn-ea"/>
                          <a:ea typeface="+mn-ea"/>
                          <a:cs typeface="Times New Roman" panose="02020603050405020304" pitchFamily="18" charset="0"/>
                        </a:rPr>
                        <a:t>用地費</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just">
                        <a:spcAft>
                          <a:spcPts val="0"/>
                        </a:spcAft>
                      </a:pPr>
                      <a:r>
                        <a:rPr lang="en-US" sz="1200" kern="100" dirty="0">
                          <a:effectLst/>
                          <a:latin typeface="+mn-ea"/>
                          <a:ea typeface="+mn-ea"/>
                          <a:cs typeface="Times New Roman" panose="02020603050405020304" pitchFamily="18" charset="0"/>
                        </a:rPr>
                        <a:t> </a:t>
                      </a: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just">
                        <a:spcAft>
                          <a:spcPts val="0"/>
                        </a:spcAft>
                      </a:pPr>
                      <a:r>
                        <a:rPr lang="en-US" sz="1200" kern="100" dirty="0">
                          <a:effectLst/>
                          <a:latin typeface="+mn-ea"/>
                          <a:ea typeface="+mn-ea"/>
                          <a:cs typeface="Times New Roman" panose="02020603050405020304" pitchFamily="18" charset="0"/>
                        </a:rPr>
                        <a:t> </a:t>
                      </a: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209881599"/>
                  </a:ext>
                </a:extLst>
              </a:tr>
              <a:tr h="272020">
                <a:tc>
                  <a:txBody>
                    <a:bodyPr/>
                    <a:lstStyle/>
                    <a:p>
                      <a:pPr algn="just">
                        <a:spcAft>
                          <a:spcPts val="0"/>
                        </a:spcAft>
                      </a:pPr>
                      <a:r>
                        <a:rPr lang="en-US" sz="1200" kern="100">
                          <a:effectLst/>
                          <a:latin typeface="ＭＳ ゴシック" panose="020B0609070205080204" pitchFamily="49" charset="-128"/>
                          <a:ea typeface="ＭＳ 明朝" panose="02020609040205080304" pitchFamily="17" charset="-128"/>
                          <a:cs typeface="Times New Roman" panose="02020603050405020304" pitchFamily="18" charset="0"/>
                        </a:rPr>
                        <a:t> </a:t>
                      </a:r>
                      <a:endParaRPr lang="ja-JP" sz="1200" kern="10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algn="just">
                        <a:spcAft>
                          <a:spcPts val="0"/>
                        </a:spcAft>
                      </a:pPr>
                      <a:r>
                        <a:rPr lang="en-US" sz="1200" kern="100" dirty="0">
                          <a:effectLst/>
                          <a:latin typeface="+mn-ea"/>
                          <a:ea typeface="+mn-ea"/>
                          <a:cs typeface="Times New Roman" panose="02020603050405020304" pitchFamily="18" charset="0"/>
                        </a:rPr>
                        <a:t> </a:t>
                      </a: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algn="just">
                        <a:spcAft>
                          <a:spcPts val="0"/>
                        </a:spcAft>
                      </a:pPr>
                      <a:r>
                        <a:rPr lang="ja-JP" sz="1200" kern="100" dirty="0">
                          <a:effectLst/>
                          <a:latin typeface="+mn-ea"/>
                          <a:ea typeface="+mn-ea"/>
                          <a:cs typeface="Times New Roman" panose="02020603050405020304" pitchFamily="18" charset="0"/>
                        </a:rPr>
                        <a:t>土地賃借料</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algn="r">
                        <a:spcAft>
                          <a:spcPts val="0"/>
                        </a:spcAft>
                      </a:pPr>
                      <a:r>
                        <a:rPr lang="en-US" sz="1200" kern="100" dirty="0">
                          <a:effectLst/>
                          <a:latin typeface="+mn-ea"/>
                          <a:ea typeface="+mn-ea"/>
                          <a:cs typeface="Times New Roman" panose="02020603050405020304" pitchFamily="18" charset="0"/>
                        </a:rPr>
                        <a:t> </a:t>
                      </a: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algn="l">
                        <a:spcAft>
                          <a:spcPts val="0"/>
                        </a:spcAft>
                      </a:pPr>
                      <a:r>
                        <a:rPr lang="en-US" sz="1200" kern="100" dirty="0">
                          <a:effectLst/>
                          <a:latin typeface="+mn-ea"/>
                          <a:ea typeface="+mn-ea"/>
                          <a:cs typeface="Times New Roman" panose="02020603050405020304" pitchFamily="18" charset="0"/>
                        </a:rPr>
                        <a:t> </a:t>
                      </a: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2795689955"/>
                  </a:ext>
                </a:extLst>
              </a:tr>
              <a:tr h="272020">
                <a:tc rowSpan="3">
                  <a:txBody>
                    <a:bodyPr/>
                    <a:lstStyle/>
                    <a:p>
                      <a:pPr algn="just">
                        <a:spcAft>
                          <a:spcPts val="0"/>
                        </a:spcAft>
                      </a:pPr>
                      <a:r>
                        <a:rPr lang="en-US" sz="1200" kern="100" dirty="0">
                          <a:effectLst/>
                          <a:latin typeface="ＭＳ ゴシック" panose="020B0609070205080204" pitchFamily="49" charset="-128"/>
                          <a:ea typeface="ＭＳ 明朝" panose="02020609040205080304" pitchFamily="17" charset="-128"/>
                          <a:cs typeface="Times New Roman" panose="02020603050405020304" pitchFamily="18" charset="0"/>
                        </a:rPr>
                        <a:t> </a:t>
                      </a:r>
                      <a:endParaRPr lang="ja-JP" sz="12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rowSpan="3">
                  <a:txBody>
                    <a:bodyPr/>
                    <a:lstStyle/>
                    <a:p>
                      <a:pPr algn="just">
                        <a:spcAft>
                          <a:spcPts val="0"/>
                        </a:spcAft>
                      </a:pPr>
                      <a:r>
                        <a:rPr lang="en-US" sz="1200" kern="100" dirty="0">
                          <a:effectLst/>
                          <a:latin typeface="+mn-ea"/>
                          <a:ea typeface="+mn-ea"/>
                          <a:cs typeface="Times New Roman" panose="02020603050405020304" pitchFamily="18" charset="0"/>
                        </a:rPr>
                        <a:t> </a:t>
                      </a: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rgbClr val="F2F2F2"/>
                    </a:solidFill>
                  </a:tcPr>
                </a:tc>
                <a:tc>
                  <a:txBody>
                    <a:bodyPr/>
                    <a:lstStyle/>
                    <a:p>
                      <a:pPr algn="just">
                        <a:spcAft>
                          <a:spcPts val="0"/>
                        </a:spcAft>
                      </a:pPr>
                      <a:r>
                        <a:rPr lang="ja-JP" sz="1200" kern="100" dirty="0">
                          <a:effectLst/>
                          <a:latin typeface="+mn-ea"/>
                          <a:ea typeface="+mn-ea"/>
                          <a:cs typeface="Times New Roman" panose="02020603050405020304" pitchFamily="18" charset="0"/>
                        </a:rPr>
                        <a:t>契約保証金</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3175" cap="flat" cmpd="sng" algn="ctr">
                      <a:solidFill>
                        <a:schemeClr val="tx1"/>
                      </a:solidFill>
                      <a:prstDash val="dot"/>
                      <a:round/>
                      <a:headEnd type="none" w="med" len="med"/>
                      <a:tailEnd type="none" w="med" len="med"/>
                    </a:lnB>
                  </a:tcPr>
                </a:tc>
                <a:tc>
                  <a:txBody>
                    <a:bodyPr/>
                    <a:lstStyle/>
                    <a:p>
                      <a:pPr algn="r">
                        <a:spcAft>
                          <a:spcPts val="0"/>
                        </a:spcAft>
                      </a:pPr>
                      <a:r>
                        <a:rPr lang="en-US" sz="1200" kern="100" dirty="0">
                          <a:effectLst/>
                          <a:latin typeface="+mn-ea"/>
                          <a:ea typeface="+mn-ea"/>
                          <a:cs typeface="Times New Roman" panose="02020603050405020304" pitchFamily="18" charset="0"/>
                        </a:rPr>
                        <a:t> </a:t>
                      </a: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3175" cap="flat" cmpd="sng" algn="ctr">
                      <a:solidFill>
                        <a:schemeClr val="tx1"/>
                      </a:solidFill>
                      <a:prstDash val="dot"/>
                      <a:round/>
                      <a:headEnd type="none" w="med" len="med"/>
                      <a:tailEnd type="none" w="med" len="med"/>
                    </a:lnB>
                  </a:tcPr>
                </a:tc>
                <a:tc>
                  <a:txBody>
                    <a:bodyPr/>
                    <a:lstStyle/>
                    <a:p>
                      <a:pPr algn="l">
                        <a:spcAft>
                          <a:spcPts val="0"/>
                        </a:spcAft>
                      </a:pPr>
                      <a:r>
                        <a:rPr lang="en-US" sz="1200" kern="100" dirty="0">
                          <a:effectLst/>
                          <a:latin typeface="+mn-ea"/>
                          <a:ea typeface="+mn-ea"/>
                          <a:cs typeface="Times New Roman" panose="02020603050405020304" pitchFamily="18" charset="0"/>
                        </a:rPr>
                        <a:t> </a:t>
                      </a: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3175" cap="flat" cmpd="sng" algn="ctr">
                      <a:solidFill>
                        <a:schemeClr val="tx1"/>
                      </a:solidFill>
                      <a:prstDash val="dot"/>
                      <a:round/>
                      <a:headEnd type="none" w="med" len="med"/>
                      <a:tailEnd type="none" w="med" len="med"/>
                    </a:lnB>
                  </a:tcPr>
                </a:tc>
                <a:extLst>
                  <a:ext uri="{0D108BD9-81ED-4DB2-BD59-A6C34878D82A}">
                    <a16:rowId xmlns:a16="http://schemas.microsoft.com/office/drawing/2014/main" val="1733375941"/>
                  </a:ext>
                </a:extLst>
              </a:tr>
              <a:tr h="272020">
                <a:tc vMerge="1">
                  <a:txBody>
                    <a:bodyPr/>
                    <a:lstStyle/>
                    <a:p>
                      <a:endParaRPr kumimoji="1" lang="ja-JP" altLang="en-US"/>
                    </a:p>
                  </a:txBody>
                  <a:tcPr/>
                </a:tc>
                <a:tc vMerge="1">
                  <a:txBody>
                    <a:bodyPr/>
                    <a:lstStyle/>
                    <a:p>
                      <a:endParaRPr lang="ja-JP" altLang="en-US" dirty="0"/>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algn="just">
                        <a:spcAft>
                          <a:spcPts val="0"/>
                        </a:spcAft>
                      </a:pP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tcPr>
                </a:tc>
                <a:tc>
                  <a:txBody>
                    <a:bodyPr/>
                    <a:lstStyle/>
                    <a:p>
                      <a:pPr algn="r">
                        <a:spcAft>
                          <a:spcPts val="0"/>
                        </a:spcAft>
                      </a:pP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tcPr>
                </a:tc>
                <a:tc>
                  <a:txBody>
                    <a:bodyPr/>
                    <a:lstStyle/>
                    <a:p>
                      <a:pPr algn="just">
                        <a:spcAft>
                          <a:spcPts val="0"/>
                        </a:spcAft>
                      </a:pP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tcPr>
                </a:tc>
                <a:extLst>
                  <a:ext uri="{0D108BD9-81ED-4DB2-BD59-A6C34878D82A}">
                    <a16:rowId xmlns:a16="http://schemas.microsoft.com/office/drawing/2014/main" val="1879966782"/>
                  </a:ext>
                </a:extLst>
              </a:tr>
              <a:tr h="272020">
                <a:tc vMerge="1">
                  <a:txBody>
                    <a:bodyPr/>
                    <a:lstStyle/>
                    <a:p>
                      <a:endParaRPr kumimoji="1" lang="ja-JP" altLang="en-US"/>
                    </a:p>
                  </a:txBody>
                  <a:tcPr/>
                </a:tc>
                <a:tc vMerge="1">
                  <a:txBody>
                    <a:bodyPr/>
                    <a:lstStyle/>
                    <a:p>
                      <a:endParaRPr lang="ja-JP" altLang="en-US" dirty="0"/>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algn="just">
                        <a:spcAft>
                          <a:spcPts val="0"/>
                        </a:spcAft>
                      </a:pP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175" cap="flat" cmpd="sng" algn="ctr">
                      <a:solidFill>
                        <a:schemeClr val="tx1"/>
                      </a:solidFill>
                      <a:prstDash val="dot"/>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175" cap="flat" cmpd="sng" algn="ctr">
                      <a:solidFill>
                        <a:schemeClr val="tx1"/>
                      </a:solidFill>
                      <a:prstDash val="dot"/>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175" cap="flat" cmpd="sng" algn="ctr">
                      <a:solidFill>
                        <a:schemeClr val="tx1"/>
                      </a:solidFill>
                      <a:prstDash val="dot"/>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48664026"/>
                  </a:ext>
                </a:extLst>
              </a:tr>
              <a:tr h="272020">
                <a:tc>
                  <a:txBody>
                    <a:bodyPr/>
                    <a:lstStyle/>
                    <a:p>
                      <a:pPr algn="just">
                        <a:spcAft>
                          <a:spcPts val="0"/>
                        </a:spcAft>
                      </a:pPr>
                      <a:r>
                        <a:rPr lang="en-US" sz="1200" kern="100">
                          <a:effectLst/>
                          <a:latin typeface="ＭＳ ゴシック" panose="020B0609070205080204" pitchFamily="49" charset="-128"/>
                          <a:ea typeface="ＭＳ 明朝" panose="02020609040205080304" pitchFamily="17" charset="-128"/>
                          <a:cs typeface="Times New Roman" panose="02020603050405020304" pitchFamily="18" charset="0"/>
                        </a:rPr>
                        <a:t> </a:t>
                      </a:r>
                      <a:endParaRPr lang="ja-JP" sz="1200" kern="10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algn="just">
                        <a:spcAft>
                          <a:spcPts val="0"/>
                        </a:spcAft>
                      </a:pPr>
                      <a:r>
                        <a:rPr lang="ja-JP" sz="1200" kern="100" dirty="0">
                          <a:effectLst/>
                          <a:latin typeface="+mn-ea"/>
                          <a:ea typeface="+mn-ea"/>
                          <a:cs typeface="Times New Roman" panose="02020603050405020304" pitchFamily="18" charset="0"/>
                        </a:rPr>
                        <a:t>②</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rgbClr val="F2F2F2"/>
                    </a:solidFill>
                  </a:tcPr>
                </a:tc>
                <a:tc>
                  <a:txBody>
                    <a:bodyPr/>
                    <a:lstStyle/>
                    <a:p>
                      <a:pPr algn="just">
                        <a:spcAft>
                          <a:spcPts val="0"/>
                        </a:spcAft>
                      </a:pPr>
                      <a:r>
                        <a:rPr lang="ja-JP" sz="1200" kern="100" dirty="0">
                          <a:effectLst/>
                          <a:latin typeface="+mn-ea"/>
                          <a:ea typeface="+mn-ea"/>
                          <a:cs typeface="Times New Roman" panose="02020603050405020304" pitchFamily="18" charset="0"/>
                        </a:rPr>
                        <a:t>建設費</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just">
                        <a:spcAft>
                          <a:spcPts val="0"/>
                        </a:spcAft>
                      </a:pPr>
                      <a:r>
                        <a:rPr lang="en-US" sz="1200" kern="100" dirty="0">
                          <a:effectLst/>
                          <a:latin typeface="+mn-ea"/>
                          <a:ea typeface="+mn-ea"/>
                          <a:cs typeface="Times New Roman" panose="02020603050405020304" pitchFamily="18" charset="0"/>
                        </a:rPr>
                        <a:t> </a:t>
                      </a: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just">
                        <a:spcAft>
                          <a:spcPts val="0"/>
                        </a:spcAft>
                      </a:pPr>
                      <a:r>
                        <a:rPr lang="en-US" sz="1200" kern="100" dirty="0">
                          <a:effectLst/>
                          <a:latin typeface="+mn-ea"/>
                          <a:ea typeface="+mn-ea"/>
                          <a:cs typeface="Times New Roman" panose="02020603050405020304" pitchFamily="18" charset="0"/>
                        </a:rPr>
                        <a:t> </a:t>
                      </a: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541295497"/>
                  </a:ext>
                </a:extLst>
              </a:tr>
              <a:tr h="272020">
                <a:tc>
                  <a:txBody>
                    <a:bodyPr/>
                    <a:lstStyle/>
                    <a:p>
                      <a:pPr algn="just">
                        <a:spcAft>
                          <a:spcPts val="0"/>
                        </a:spcAft>
                      </a:pPr>
                      <a:r>
                        <a:rPr lang="en-US" sz="1200" kern="100">
                          <a:effectLst/>
                          <a:latin typeface="ＭＳ ゴシック" panose="020B0609070205080204" pitchFamily="49" charset="-128"/>
                          <a:ea typeface="ＭＳ 明朝" panose="02020609040205080304" pitchFamily="17" charset="-128"/>
                          <a:cs typeface="Times New Roman" panose="02020603050405020304" pitchFamily="18" charset="0"/>
                        </a:rPr>
                        <a:t> </a:t>
                      </a:r>
                      <a:endParaRPr lang="ja-JP" sz="1200" kern="10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algn="just">
                        <a:spcAft>
                          <a:spcPts val="0"/>
                        </a:spcAft>
                      </a:pPr>
                      <a:r>
                        <a:rPr lang="en-US" sz="1200" kern="100" dirty="0">
                          <a:effectLst/>
                          <a:latin typeface="+mn-ea"/>
                          <a:ea typeface="+mn-ea"/>
                          <a:cs typeface="Times New Roman" panose="02020603050405020304" pitchFamily="18" charset="0"/>
                        </a:rPr>
                        <a:t> </a:t>
                      </a: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algn="just">
                        <a:spcAft>
                          <a:spcPts val="0"/>
                        </a:spcAft>
                      </a:pPr>
                      <a:r>
                        <a:rPr lang="ja-JP" sz="1200" kern="100" dirty="0">
                          <a:effectLst/>
                          <a:latin typeface="+mn-ea"/>
                          <a:ea typeface="+mn-ea"/>
                          <a:cs typeface="Times New Roman" panose="02020603050405020304" pitchFamily="18" charset="0"/>
                        </a:rPr>
                        <a:t>設計費</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algn="r">
                        <a:spcAft>
                          <a:spcPts val="0"/>
                        </a:spcAft>
                      </a:pPr>
                      <a:r>
                        <a:rPr lang="en-US" sz="1200" kern="100" dirty="0">
                          <a:effectLst/>
                          <a:latin typeface="+mn-ea"/>
                          <a:ea typeface="+mn-ea"/>
                          <a:cs typeface="Times New Roman" panose="02020603050405020304" pitchFamily="18" charset="0"/>
                        </a:rPr>
                        <a:t> </a:t>
                      </a: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algn="l">
                        <a:spcAft>
                          <a:spcPts val="0"/>
                        </a:spcAft>
                      </a:pPr>
                      <a:r>
                        <a:rPr lang="en-US" sz="1200" kern="100" dirty="0">
                          <a:effectLst/>
                          <a:latin typeface="+mn-ea"/>
                          <a:ea typeface="+mn-ea"/>
                          <a:cs typeface="Times New Roman" panose="02020603050405020304" pitchFamily="18" charset="0"/>
                        </a:rPr>
                        <a:t> </a:t>
                      </a: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1666650195"/>
                  </a:ext>
                </a:extLst>
              </a:tr>
              <a:tr h="272020">
                <a:tc>
                  <a:txBody>
                    <a:bodyPr/>
                    <a:lstStyle/>
                    <a:p>
                      <a:pPr algn="just">
                        <a:spcAft>
                          <a:spcPts val="0"/>
                        </a:spcAft>
                      </a:pPr>
                      <a:r>
                        <a:rPr lang="en-US" sz="1200" kern="100">
                          <a:effectLst/>
                          <a:latin typeface="ＭＳ ゴシック" panose="020B0609070205080204" pitchFamily="49" charset="-128"/>
                          <a:ea typeface="ＭＳ 明朝" panose="02020609040205080304" pitchFamily="17" charset="-128"/>
                          <a:cs typeface="Times New Roman" panose="02020603050405020304" pitchFamily="18" charset="0"/>
                        </a:rPr>
                        <a:t> </a:t>
                      </a:r>
                      <a:endParaRPr lang="ja-JP" sz="1200" kern="10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algn="just">
                        <a:spcAft>
                          <a:spcPts val="0"/>
                        </a:spcAft>
                      </a:pPr>
                      <a:r>
                        <a:rPr lang="en-US" sz="1200" kern="100" dirty="0">
                          <a:effectLst/>
                          <a:latin typeface="+mn-ea"/>
                          <a:ea typeface="+mn-ea"/>
                          <a:cs typeface="Times New Roman" panose="02020603050405020304" pitchFamily="18" charset="0"/>
                        </a:rPr>
                        <a:t> </a:t>
                      </a: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algn="just">
                        <a:spcAft>
                          <a:spcPts val="0"/>
                        </a:spcAft>
                      </a:pPr>
                      <a:r>
                        <a:rPr lang="ja-JP" sz="1200" kern="100" dirty="0">
                          <a:effectLst/>
                          <a:latin typeface="+mn-ea"/>
                          <a:ea typeface="+mn-ea"/>
                          <a:cs typeface="Times New Roman" panose="02020603050405020304" pitchFamily="18" charset="0"/>
                        </a:rPr>
                        <a:t>監理費</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algn="r">
                        <a:spcAft>
                          <a:spcPts val="0"/>
                        </a:spcAft>
                      </a:pPr>
                      <a:r>
                        <a:rPr lang="en-US" sz="1200" kern="100" dirty="0">
                          <a:effectLst/>
                          <a:latin typeface="+mn-ea"/>
                          <a:ea typeface="+mn-ea"/>
                          <a:cs typeface="Times New Roman" panose="02020603050405020304" pitchFamily="18" charset="0"/>
                        </a:rPr>
                        <a:t> </a:t>
                      </a: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algn="l">
                        <a:spcAft>
                          <a:spcPts val="0"/>
                        </a:spcAft>
                      </a:pPr>
                      <a:r>
                        <a:rPr lang="en-US" sz="1200" kern="100" dirty="0">
                          <a:effectLst/>
                          <a:latin typeface="+mn-ea"/>
                          <a:ea typeface="+mn-ea"/>
                          <a:cs typeface="Times New Roman" panose="02020603050405020304" pitchFamily="18" charset="0"/>
                        </a:rPr>
                        <a:t> </a:t>
                      </a: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4116850855"/>
                  </a:ext>
                </a:extLst>
              </a:tr>
              <a:tr h="272020">
                <a:tc>
                  <a:txBody>
                    <a:bodyPr/>
                    <a:lstStyle/>
                    <a:p>
                      <a:pPr algn="just">
                        <a:spcAft>
                          <a:spcPts val="0"/>
                        </a:spcAft>
                      </a:pPr>
                      <a:r>
                        <a:rPr lang="en-US" sz="1200" kern="100" dirty="0">
                          <a:effectLst/>
                          <a:latin typeface="ＭＳ ゴシック" panose="020B0609070205080204" pitchFamily="49" charset="-128"/>
                          <a:ea typeface="ＭＳ 明朝" panose="02020609040205080304" pitchFamily="17" charset="-128"/>
                          <a:cs typeface="Times New Roman" panose="02020603050405020304" pitchFamily="18" charset="0"/>
                        </a:rPr>
                        <a:t> </a:t>
                      </a:r>
                      <a:endParaRPr lang="ja-JP" sz="12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algn="just">
                        <a:spcAft>
                          <a:spcPts val="0"/>
                        </a:spcAft>
                      </a:pPr>
                      <a:r>
                        <a:rPr lang="en-US" sz="1200" kern="100" dirty="0">
                          <a:effectLst/>
                          <a:latin typeface="+mn-ea"/>
                          <a:ea typeface="+mn-ea"/>
                          <a:cs typeface="Times New Roman" panose="02020603050405020304" pitchFamily="18" charset="0"/>
                        </a:rPr>
                        <a:t> </a:t>
                      </a: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algn="just">
                        <a:spcAft>
                          <a:spcPts val="0"/>
                        </a:spcAft>
                      </a:pPr>
                      <a:r>
                        <a:rPr lang="ja-JP" altLang="en-US" sz="1200" kern="100" dirty="0" smtClean="0">
                          <a:effectLst/>
                          <a:latin typeface="+mn-ea"/>
                          <a:ea typeface="+mn-ea"/>
                          <a:cs typeface="Times New Roman" panose="02020603050405020304" pitchFamily="18" charset="0"/>
                        </a:rPr>
                        <a:t>設備</a:t>
                      </a:r>
                      <a:r>
                        <a:rPr lang="ja-JP" sz="1200" kern="100" dirty="0" smtClean="0">
                          <a:effectLst/>
                          <a:latin typeface="+mn-ea"/>
                          <a:ea typeface="+mn-ea"/>
                          <a:cs typeface="Times New Roman" panose="02020603050405020304" pitchFamily="18" charset="0"/>
                        </a:rPr>
                        <a:t>工事費</a:t>
                      </a: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algn="r">
                        <a:spcAft>
                          <a:spcPts val="0"/>
                        </a:spcAft>
                      </a:pPr>
                      <a:r>
                        <a:rPr lang="en-US" sz="1200" kern="100" dirty="0">
                          <a:effectLst/>
                          <a:latin typeface="+mn-ea"/>
                          <a:ea typeface="+mn-ea"/>
                          <a:cs typeface="Times New Roman" panose="02020603050405020304" pitchFamily="18" charset="0"/>
                        </a:rPr>
                        <a:t> </a:t>
                      </a: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algn="l">
                        <a:spcAft>
                          <a:spcPts val="0"/>
                        </a:spcAft>
                      </a:pPr>
                      <a:r>
                        <a:rPr lang="en-US" sz="1200" kern="100" dirty="0">
                          <a:effectLst/>
                          <a:latin typeface="+mn-ea"/>
                          <a:ea typeface="+mn-ea"/>
                          <a:cs typeface="Times New Roman" panose="02020603050405020304" pitchFamily="18" charset="0"/>
                        </a:rPr>
                        <a:t> </a:t>
                      </a: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4179399166"/>
                  </a:ext>
                </a:extLst>
              </a:tr>
              <a:tr h="272020">
                <a:tc>
                  <a:txBody>
                    <a:bodyPr/>
                    <a:lstStyle/>
                    <a:p>
                      <a:pPr algn="just">
                        <a:spcAft>
                          <a:spcPts val="0"/>
                        </a:spcAft>
                      </a:pPr>
                      <a:r>
                        <a:rPr lang="en-US" sz="1200" kern="100">
                          <a:effectLst/>
                          <a:latin typeface="ＭＳ ゴシック" panose="020B0609070205080204" pitchFamily="49" charset="-128"/>
                          <a:ea typeface="ＭＳ 明朝" panose="02020609040205080304" pitchFamily="17" charset="-128"/>
                          <a:cs typeface="Times New Roman" panose="02020603050405020304" pitchFamily="18" charset="0"/>
                        </a:rPr>
                        <a:t> </a:t>
                      </a:r>
                      <a:endParaRPr lang="ja-JP" sz="1200" kern="10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algn="just">
                        <a:spcAft>
                          <a:spcPts val="0"/>
                        </a:spcAft>
                      </a:pPr>
                      <a:r>
                        <a:rPr lang="en-US" sz="1200" kern="100">
                          <a:effectLst/>
                          <a:latin typeface="+mn-ea"/>
                          <a:ea typeface="+mn-ea"/>
                          <a:cs typeface="Times New Roman" panose="02020603050405020304" pitchFamily="18" charset="0"/>
                        </a:rPr>
                        <a:t> </a:t>
                      </a:r>
                      <a:endParaRPr lang="ja-JP" sz="1200" kern="10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algn="just">
                        <a:spcAft>
                          <a:spcPts val="0"/>
                        </a:spcAft>
                      </a:pPr>
                      <a:r>
                        <a:rPr lang="ja-JP" sz="1200" kern="100" dirty="0">
                          <a:effectLst/>
                          <a:latin typeface="+mn-ea"/>
                          <a:ea typeface="+mn-ea"/>
                          <a:cs typeface="Times New Roman" panose="02020603050405020304" pitchFamily="18" charset="0"/>
                        </a:rPr>
                        <a:t>外構工事費</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algn="r">
                        <a:spcAft>
                          <a:spcPts val="0"/>
                        </a:spcAft>
                      </a:pPr>
                      <a:r>
                        <a:rPr lang="en-US" sz="1200" kern="100" dirty="0">
                          <a:effectLst/>
                          <a:latin typeface="+mn-ea"/>
                          <a:ea typeface="+mn-ea"/>
                          <a:cs typeface="Times New Roman" panose="02020603050405020304" pitchFamily="18" charset="0"/>
                        </a:rPr>
                        <a:t> </a:t>
                      </a: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algn="l">
                        <a:spcAft>
                          <a:spcPts val="0"/>
                        </a:spcAft>
                      </a:pPr>
                      <a:r>
                        <a:rPr lang="en-US" sz="1200" kern="100" dirty="0">
                          <a:effectLst/>
                          <a:latin typeface="+mn-ea"/>
                          <a:ea typeface="+mn-ea"/>
                          <a:cs typeface="Times New Roman" panose="02020603050405020304" pitchFamily="18" charset="0"/>
                        </a:rPr>
                        <a:t> </a:t>
                      </a: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773663702"/>
                  </a:ext>
                </a:extLst>
              </a:tr>
              <a:tr h="272020">
                <a:tc>
                  <a:txBody>
                    <a:bodyPr/>
                    <a:lstStyle/>
                    <a:p>
                      <a:pPr algn="just">
                        <a:spcAft>
                          <a:spcPts val="0"/>
                        </a:spcAft>
                      </a:pPr>
                      <a:r>
                        <a:rPr lang="en-US" sz="1200" kern="100">
                          <a:effectLst/>
                          <a:latin typeface="ＭＳ ゴシック" panose="020B0609070205080204" pitchFamily="49" charset="-128"/>
                          <a:ea typeface="ＭＳ 明朝" panose="02020609040205080304" pitchFamily="17" charset="-128"/>
                          <a:cs typeface="Times New Roman" panose="02020603050405020304" pitchFamily="18" charset="0"/>
                        </a:rPr>
                        <a:t> </a:t>
                      </a:r>
                      <a:endParaRPr lang="ja-JP" sz="1200" kern="10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algn="just">
                        <a:spcAft>
                          <a:spcPts val="0"/>
                        </a:spcAft>
                      </a:pPr>
                      <a:r>
                        <a:rPr lang="en-US" sz="1200" kern="100">
                          <a:effectLst/>
                          <a:latin typeface="+mn-ea"/>
                          <a:ea typeface="+mn-ea"/>
                          <a:cs typeface="Times New Roman" panose="02020603050405020304" pitchFamily="18" charset="0"/>
                        </a:rPr>
                        <a:t> </a:t>
                      </a:r>
                      <a:endParaRPr lang="ja-JP" sz="1200" kern="10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algn="just">
                        <a:spcAft>
                          <a:spcPts val="0"/>
                        </a:spcAft>
                      </a:pPr>
                      <a:r>
                        <a:rPr lang="ja-JP" sz="1200" kern="100" dirty="0">
                          <a:effectLst/>
                          <a:latin typeface="+mn-ea"/>
                          <a:ea typeface="+mn-ea"/>
                          <a:cs typeface="Times New Roman" panose="02020603050405020304" pitchFamily="18" charset="0"/>
                        </a:rPr>
                        <a:t>その他関連工事費</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algn="r">
                        <a:spcAft>
                          <a:spcPts val="0"/>
                        </a:spcAft>
                      </a:pPr>
                      <a:r>
                        <a:rPr lang="en-US" sz="1200" kern="100" dirty="0">
                          <a:effectLst/>
                          <a:latin typeface="+mn-ea"/>
                          <a:ea typeface="+mn-ea"/>
                          <a:cs typeface="Times New Roman" panose="02020603050405020304" pitchFamily="18" charset="0"/>
                        </a:rPr>
                        <a:t> </a:t>
                      </a: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algn="l">
                        <a:spcAft>
                          <a:spcPts val="0"/>
                        </a:spcAft>
                      </a:pPr>
                      <a:r>
                        <a:rPr lang="en-US" sz="1200" kern="100" dirty="0">
                          <a:effectLst/>
                          <a:latin typeface="+mn-ea"/>
                          <a:ea typeface="+mn-ea"/>
                          <a:cs typeface="Times New Roman" panose="02020603050405020304" pitchFamily="18" charset="0"/>
                        </a:rPr>
                        <a:t> </a:t>
                      </a: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722975050"/>
                  </a:ext>
                </a:extLst>
              </a:tr>
              <a:tr h="272020">
                <a:tc>
                  <a:txBody>
                    <a:bodyPr/>
                    <a:lstStyle/>
                    <a:p>
                      <a:pPr algn="just">
                        <a:spcAft>
                          <a:spcPts val="0"/>
                        </a:spcAft>
                      </a:pPr>
                      <a:r>
                        <a:rPr lang="en-US" sz="1200" kern="100">
                          <a:effectLst/>
                          <a:latin typeface="ＭＳ ゴシック" panose="020B0609070205080204" pitchFamily="49" charset="-128"/>
                          <a:ea typeface="ＭＳ 明朝" panose="02020609040205080304" pitchFamily="17" charset="-128"/>
                          <a:cs typeface="Times New Roman" panose="02020603050405020304" pitchFamily="18" charset="0"/>
                        </a:rPr>
                        <a:t> </a:t>
                      </a:r>
                      <a:endParaRPr lang="ja-JP" sz="1200" kern="10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algn="just">
                        <a:spcAft>
                          <a:spcPts val="0"/>
                        </a:spcAft>
                      </a:pPr>
                      <a:r>
                        <a:rPr lang="en-US" sz="1200" kern="100">
                          <a:effectLst/>
                          <a:latin typeface="+mn-ea"/>
                          <a:ea typeface="+mn-ea"/>
                          <a:cs typeface="Times New Roman" panose="02020603050405020304" pitchFamily="18" charset="0"/>
                        </a:rPr>
                        <a:t> </a:t>
                      </a:r>
                      <a:endParaRPr lang="ja-JP" sz="1200" kern="10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algn="just">
                        <a:spcAft>
                          <a:spcPts val="0"/>
                        </a:spcAft>
                      </a:pPr>
                      <a:r>
                        <a:rPr lang="ja-JP" sz="1200" kern="100" dirty="0">
                          <a:effectLst/>
                          <a:latin typeface="+mn-ea"/>
                          <a:ea typeface="+mn-ea"/>
                          <a:cs typeface="Times New Roman" panose="02020603050405020304" pitchFamily="18" charset="0"/>
                        </a:rPr>
                        <a:t>什器・備品購入費</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algn="r">
                        <a:spcAft>
                          <a:spcPts val="0"/>
                        </a:spcAft>
                      </a:pPr>
                      <a:r>
                        <a:rPr lang="en-US" sz="1200" kern="100" dirty="0">
                          <a:effectLst/>
                          <a:latin typeface="+mn-ea"/>
                          <a:ea typeface="+mn-ea"/>
                          <a:cs typeface="Times New Roman" panose="02020603050405020304" pitchFamily="18" charset="0"/>
                        </a:rPr>
                        <a:t> </a:t>
                      </a: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algn="l">
                        <a:spcAft>
                          <a:spcPts val="0"/>
                        </a:spcAft>
                      </a:pPr>
                      <a:r>
                        <a:rPr lang="en-US" sz="1200" kern="100" dirty="0">
                          <a:effectLst/>
                          <a:latin typeface="+mn-ea"/>
                          <a:ea typeface="+mn-ea"/>
                          <a:cs typeface="Times New Roman" panose="02020603050405020304" pitchFamily="18" charset="0"/>
                        </a:rPr>
                        <a:t> </a:t>
                      </a: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4046580413"/>
                  </a:ext>
                </a:extLst>
              </a:tr>
              <a:tr h="272020">
                <a:tc rowSpan="4">
                  <a:txBody>
                    <a:bodyPr/>
                    <a:lstStyle/>
                    <a:p>
                      <a:pPr algn="just">
                        <a:spcAft>
                          <a:spcPts val="0"/>
                        </a:spcAft>
                      </a:pPr>
                      <a:r>
                        <a:rPr lang="en-US" sz="1200" kern="100">
                          <a:effectLst/>
                          <a:latin typeface="ＭＳ ゴシック" panose="020B0609070205080204" pitchFamily="49" charset="-128"/>
                          <a:ea typeface="ＭＳ 明朝" panose="02020609040205080304" pitchFamily="17" charset="-128"/>
                          <a:cs typeface="Times New Roman" panose="02020603050405020304" pitchFamily="18" charset="0"/>
                        </a:rPr>
                        <a:t> </a:t>
                      </a:r>
                      <a:endParaRPr lang="ja-JP" sz="1200" kern="10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rowSpan="4">
                  <a:txBody>
                    <a:bodyPr/>
                    <a:lstStyle/>
                    <a:p>
                      <a:pPr algn="just">
                        <a:spcAft>
                          <a:spcPts val="0"/>
                        </a:spcAft>
                      </a:pPr>
                      <a:r>
                        <a:rPr lang="en-US" sz="1200" kern="100">
                          <a:effectLst/>
                          <a:latin typeface="+mn-ea"/>
                          <a:ea typeface="+mn-ea"/>
                          <a:cs typeface="Times New Roman" panose="02020603050405020304" pitchFamily="18" charset="0"/>
                        </a:rPr>
                        <a:t> </a:t>
                      </a:r>
                      <a:endParaRPr lang="ja-JP" sz="1200" kern="10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algn="just">
                        <a:spcAft>
                          <a:spcPts val="0"/>
                        </a:spcAft>
                      </a:pPr>
                      <a:r>
                        <a:rPr lang="ja-JP" altLang="en-US" sz="1200" kern="100" dirty="0" smtClean="0">
                          <a:effectLst/>
                          <a:latin typeface="+mn-ea"/>
                          <a:ea typeface="+mn-ea"/>
                          <a:cs typeface="Times New Roman" panose="02020603050405020304" pitchFamily="18" charset="0"/>
                        </a:rPr>
                        <a:t>建物取得税</a:t>
                      </a: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algn="r">
                        <a:spcAft>
                          <a:spcPts val="0"/>
                        </a:spcAft>
                      </a:pPr>
                      <a:r>
                        <a:rPr lang="en-US" sz="1200" kern="100" dirty="0">
                          <a:effectLst/>
                          <a:latin typeface="+mn-ea"/>
                          <a:ea typeface="+mn-ea"/>
                          <a:cs typeface="Times New Roman" panose="02020603050405020304" pitchFamily="18" charset="0"/>
                        </a:rPr>
                        <a:t> </a:t>
                      </a: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algn="l">
                        <a:spcAft>
                          <a:spcPts val="0"/>
                        </a:spcAft>
                      </a:pPr>
                      <a:r>
                        <a:rPr lang="en-US" sz="1200" kern="100" dirty="0">
                          <a:effectLst/>
                          <a:latin typeface="+mn-ea"/>
                          <a:ea typeface="+mn-ea"/>
                          <a:cs typeface="Times New Roman" panose="02020603050405020304" pitchFamily="18" charset="0"/>
                        </a:rPr>
                        <a:t> </a:t>
                      </a: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910549600"/>
                  </a:ext>
                </a:extLst>
              </a:tr>
              <a:tr h="272020">
                <a:tc vMerge="1">
                  <a:txBody>
                    <a:bodyPr/>
                    <a:lstStyle/>
                    <a:p>
                      <a:endParaRPr kumimoji="1" lang="ja-JP" altLang="en-US"/>
                    </a:p>
                  </a:txBody>
                  <a:tcPr/>
                </a:tc>
                <a:tc vMerge="1">
                  <a:txBody>
                    <a:bodyPr/>
                    <a:lstStyle/>
                    <a:p>
                      <a:endParaRPr kumimoji="1" lang="ja-JP" altLang="en-US"/>
                    </a:p>
                  </a:txBody>
                  <a:tcPr/>
                </a:tc>
                <a:tc>
                  <a:txBody>
                    <a:bodyPr/>
                    <a:lstStyle/>
                    <a:p>
                      <a:pPr algn="just">
                        <a:spcAft>
                          <a:spcPts val="0"/>
                        </a:spcAft>
                      </a:pP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algn="r">
                        <a:spcAft>
                          <a:spcPts val="0"/>
                        </a:spcAft>
                      </a:pP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algn="l">
                        <a:spcAft>
                          <a:spcPts val="0"/>
                        </a:spcAft>
                      </a:pP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1650340438"/>
                  </a:ext>
                </a:extLst>
              </a:tr>
              <a:tr h="272020">
                <a:tc vMerge="1">
                  <a:txBody>
                    <a:bodyPr/>
                    <a:lstStyle/>
                    <a:p>
                      <a:endParaRPr kumimoji="1" lang="ja-JP" altLang="en-US"/>
                    </a:p>
                  </a:txBody>
                  <a:tcPr/>
                </a:tc>
                <a:tc vMerge="1">
                  <a:txBody>
                    <a:bodyPr/>
                    <a:lstStyle/>
                    <a:p>
                      <a:endParaRPr kumimoji="1" lang="ja-JP" altLang="en-US"/>
                    </a:p>
                  </a:txBody>
                  <a:tcPr/>
                </a:tc>
                <a:tc>
                  <a:txBody>
                    <a:bodyPr/>
                    <a:lstStyle/>
                    <a:p>
                      <a:pPr algn="just">
                        <a:spcAft>
                          <a:spcPts val="0"/>
                        </a:spcAft>
                      </a:pP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algn="r">
                        <a:spcAft>
                          <a:spcPts val="0"/>
                        </a:spcAft>
                      </a:pP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algn="l">
                        <a:spcAft>
                          <a:spcPts val="0"/>
                        </a:spcAft>
                      </a:pP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1892642747"/>
                  </a:ext>
                </a:extLst>
              </a:tr>
              <a:tr h="272020">
                <a:tc vMerge="1">
                  <a:txBody>
                    <a:bodyPr/>
                    <a:lstStyle/>
                    <a:p>
                      <a:endParaRPr kumimoji="1" lang="ja-JP" altLang="en-US"/>
                    </a:p>
                  </a:txBody>
                  <a:tcPr/>
                </a:tc>
                <a:tc vMerge="1">
                  <a:txBody>
                    <a:bodyPr/>
                    <a:lstStyle/>
                    <a:p>
                      <a:endParaRPr kumimoji="1" lang="ja-JP" altLang="en-US"/>
                    </a:p>
                  </a:txBody>
                  <a:tcPr/>
                </a:tc>
                <a:tc>
                  <a:txBody>
                    <a:bodyPr/>
                    <a:lstStyle/>
                    <a:p>
                      <a:pPr algn="just">
                        <a:spcAft>
                          <a:spcPts val="0"/>
                        </a:spcAft>
                      </a:pP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algn="r">
                        <a:spcAft>
                          <a:spcPts val="0"/>
                        </a:spcAft>
                      </a:pP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algn="l">
                        <a:spcAft>
                          <a:spcPts val="0"/>
                        </a:spcAft>
                      </a:pP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415806346"/>
                  </a:ext>
                </a:extLst>
              </a:tr>
              <a:tr h="272020">
                <a:tc>
                  <a:txBody>
                    <a:bodyPr/>
                    <a:lstStyle/>
                    <a:p>
                      <a:pPr algn="just">
                        <a:spcAft>
                          <a:spcPts val="0"/>
                        </a:spcAft>
                      </a:pPr>
                      <a:r>
                        <a:rPr lang="en-US" sz="1200" kern="100">
                          <a:effectLst/>
                          <a:latin typeface="ＭＳ ゴシック" panose="020B0609070205080204" pitchFamily="49" charset="-128"/>
                          <a:ea typeface="ＭＳ 明朝" panose="02020609040205080304" pitchFamily="17" charset="-128"/>
                          <a:cs typeface="Times New Roman" panose="02020603050405020304" pitchFamily="18" charset="0"/>
                        </a:rPr>
                        <a:t> </a:t>
                      </a:r>
                      <a:endParaRPr lang="ja-JP" sz="1200" kern="10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algn="just">
                        <a:spcAft>
                          <a:spcPts val="0"/>
                        </a:spcAft>
                      </a:pPr>
                      <a:r>
                        <a:rPr lang="en-US" sz="1200" kern="100">
                          <a:effectLst/>
                          <a:latin typeface="+mn-ea"/>
                          <a:ea typeface="+mn-ea"/>
                          <a:cs typeface="Times New Roman" panose="02020603050405020304" pitchFamily="18" charset="0"/>
                        </a:rPr>
                        <a:t> </a:t>
                      </a:r>
                      <a:endParaRPr lang="ja-JP" sz="1200" kern="10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2F2F2"/>
                    </a:solidFill>
                  </a:tcPr>
                </a:tc>
                <a:tc>
                  <a:txBody>
                    <a:bodyPr/>
                    <a:lstStyle/>
                    <a:p>
                      <a:pPr algn="just">
                        <a:spcAft>
                          <a:spcPts val="0"/>
                        </a:spcAft>
                      </a:pP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200" kern="100" dirty="0">
                          <a:effectLst/>
                          <a:latin typeface="+mn-ea"/>
                          <a:ea typeface="+mn-ea"/>
                          <a:cs typeface="Times New Roman" panose="02020603050405020304" pitchFamily="18" charset="0"/>
                        </a:rPr>
                        <a:t> </a:t>
                      </a: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200" kern="100" dirty="0">
                          <a:effectLst/>
                          <a:latin typeface="+mn-ea"/>
                          <a:ea typeface="+mn-ea"/>
                          <a:cs typeface="Times New Roman" panose="02020603050405020304" pitchFamily="18" charset="0"/>
                        </a:rPr>
                        <a:t> </a:t>
                      </a: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8353540"/>
                  </a:ext>
                </a:extLst>
              </a:tr>
              <a:tr h="272020">
                <a:tc>
                  <a:txBody>
                    <a:bodyPr/>
                    <a:lstStyle/>
                    <a:p>
                      <a:pPr algn="just">
                        <a:spcAft>
                          <a:spcPts val="0"/>
                        </a:spcAft>
                      </a:pPr>
                      <a:r>
                        <a:rPr lang="en-US" sz="1200" kern="100">
                          <a:effectLst/>
                          <a:latin typeface="ＭＳ ゴシック" panose="020B0609070205080204" pitchFamily="49" charset="-128"/>
                          <a:ea typeface="ＭＳ 明朝" panose="02020609040205080304" pitchFamily="17" charset="-128"/>
                          <a:cs typeface="Times New Roman" panose="02020603050405020304" pitchFamily="18" charset="0"/>
                        </a:rPr>
                        <a:t> </a:t>
                      </a:r>
                      <a:endParaRPr lang="ja-JP" sz="1200" kern="10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algn="just">
                        <a:spcAft>
                          <a:spcPts val="0"/>
                        </a:spcAft>
                      </a:pPr>
                      <a:r>
                        <a:rPr lang="ja-JP" sz="1200" kern="100" dirty="0">
                          <a:effectLst/>
                          <a:latin typeface="+mn-ea"/>
                          <a:ea typeface="+mn-ea"/>
                          <a:cs typeface="Times New Roman" panose="02020603050405020304" pitchFamily="18" charset="0"/>
                        </a:rPr>
                        <a:t>③</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F2F2F2"/>
                    </a:solidFill>
                  </a:tcPr>
                </a:tc>
                <a:tc>
                  <a:txBody>
                    <a:bodyPr/>
                    <a:lstStyle/>
                    <a:p>
                      <a:pPr algn="just">
                        <a:spcAft>
                          <a:spcPts val="0"/>
                        </a:spcAft>
                      </a:pPr>
                      <a:r>
                        <a:rPr lang="ja-JP" sz="1200" kern="100" dirty="0">
                          <a:effectLst/>
                          <a:latin typeface="+mn-ea"/>
                          <a:ea typeface="+mn-ea"/>
                          <a:cs typeface="Times New Roman" panose="02020603050405020304" pitchFamily="18" charset="0"/>
                        </a:rPr>
                        <a:t>その他</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just">
                        <a:spcAft>
                          <a:spcPts val="0"/>
                        </a:spcAft>
                      </a:pPr>
                      <a:r>
                        <a:rPr lang="en-US" sz="1200" kern="100" dirty="0">
                          <a:effectLst/>
                          <a:latin typeface="+mn-ea"/>
                          <a:ea typeface="+mn-ea"/>
                          <a:cs typeface="Times New Roman" panose="02020603050405020304" pitchFamily="18" charset="0"/>
                        </a:rPr>
                        <a:t> </a:t>
                      </a: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just">
                        <a:spcAft>
                          <a:spcPts val="0"/>
                        </a:spcAft>
                      </a:pPr>
                      <a:r>
                        <a:rPr lang="en-US" sz="1200" kern="100" dirty="0">
                          <a:effectLst/>
                          <a:latin typeface="+mn-ea"/>
                          <a:ea typeface="+mn-ea"/>
                          <a:cs typeface="Times New Roman" panose="02020603050405020304" pitchFamily="18" charset="0"/>
                        </a:rPr>
                        <a:t> </a:t>
                      </a: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73383374"/>
                  </a:ext>
                </a:extLst>
              </a:tr>
              <a:tr h="272020">
                <a:tc>
                  <a:txBody>
                    <a:bodyPr/>
                    <a:lstStyle/>
                    <a:p>
                      <a:pPr algn="just">
                        <a:spcAft>
                          <a:spcPts val="0"/>
                        </a:spcAft>
                      </a:pPr>
                      <a:r>
                        <a:rPr lang="en-US" sz="1200" kern="100">
                          <a:effectLst/>
                          <a:latin typeface="ＭＳ ゴシック" panose="020B0609070205080204" pitchFamily="49" charset="-128"/>
                          <a:ea typeface="ＭＳ 明朝" panose="02020609040205080304" pitchFamily="17" charset="-128"/>
                          <a:cs typeface="Times New Roman" panose="02020603050405020304" pitchFamily="18" charset="0"/>
                        </a:rPr>
                        <a:t> </a:t>
                      </a:r>
                      <a:endParaRPr lang="ja-JP" sz="1200" kern="10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algn="just">
                        <a:spcAft>
                          <a:spcPts val="0"/>
                        </a:spcAft>
                      </a:pPr>
                      <a:r>
                        <a:rPr lang="en-US" sz="1200" kern="100" dirty="0">
                          <a:effectLst/>
                          <a:latin typeface="+mn-ea"/>
                          <a:ea typeface="+mn-ea"/>
                          <a:cs typeface="Times New Roman" panose="02020603050405020304" pitchFamily="18" charset="0"/>
                        </a:rPr>
                        <a:t> </a:t>
                      </a: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algn="just">
                        <a:spcAft>
                          <a:spcPts val="0"/>
                        </a:spcAft>
                      </a:pPr>
                      <a:r>
                        <a:rPr lang="ja-JP" sz="1200" kern="100" dirty="0">
                          <a:effectLst/>
                          <a:latin typeface="+mn-ea"/>
                          <a:ea typeface="+mn-ea"/>
                          <a:cs typeface="Times New Roman" panose="02020603050405020304" pitchFamily="18" charset="0"/>
                        </a:rPr>
                        <a:t>人件費</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algn="r">
                        <a:spcAft>
                          <a:spcPts val="0"/>
                        </a:spcAft>
                      </a:pPr>
                      <a:r>
                        <a:rPr lang="en-US" sz="1200" kern="100" dirty="0">
                          <a:effectLst/>
                          <a:latin typeface="+mn-ea"/>
                          <a:ea typeface="+mn-ea"/>
                          <a:cs typeface="Times New Roman" panose="02020603050405020304" pitchFamily="18" charset="0"/>
                        </a:rPr>
                        <a:t> </a:t>
                      </a: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algn="l">
                        <a:spcAft>
                          <a:spcPts val="0"/>
                        </a:spcAft>
                      </a:pPr>
                      <a:r>
                        <a:rPr lang="en-US" sz="1200" kern="100" dirty="0">
                          <a:effectLst/>
                          <a:latin typeface="+mn-ea"/>
                          <a:ea typeface="+mn-ea"/>
                          <a:cs typeface="Times New Roman" panose="02020603050405020304" pitchFamily="18" charset="0"/>
                        </a:rPr>
                        <a:t> </a:t>
                      </a: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52183978"/>
                  </a:ext>
                </a:extLst>
              </a:tr>
              <a:tr h="272020">
                <a:tc>
                  <a:txBody>
                    <a:bodyPr/>
                    <a:lstStyle/>
                    <a:p>
                      <a:pPr algn="just">
                        <a:spcAft>
                          <a:spcPts val="0"/>
                        </a:spcAft>
                      </a:pPr>
                      <a:r>
                        <a:rPr lang="en-US" sz="1200" kern="100" dirty="0">
                          <a:effectLst/>
                          <a:latin typeface="ＭＳ ゴシック" panose="020B0609070205080204" pitchFamily="49" charset="-128"/>
                          <a:ea typeface="ＭＳ 明朝" panose="02020609040205080304" pitchFamily="17" charset="-128"/>
                          <a:cs typeface="Times New Roman" panose="02020603050405020304" pitchFamily="18" charset="0"/>
                        </a:rPr>
                        <a:t> </a:t>
                      </a:r>
                      <a:endParaRPr lang="ja-JP" sz="12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algn="just">
                        <a:spcAft>
                          <a:spcPts val="0"/>
                        </a:spcAft>
                      </a:pPr>
                      <a:r>
                        <a:rPr lang="en-US" sz="1200" kern="100" dirty="0">
                          <a:effectLst/>
                          <a:latin typeface="+mn-ea"/>
                          <a:ea typeface="+mn-ea"/>
                          <a:cs typeface="Times New Roman" panose="02020603050405020304" pitchFamily="18" charset="0"/>
                        </a:rPr>
                        <a:t> </a:t>
                      </a: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algn="just">
                        <a:spcAft>
                          <a:spcPts val="0"/>
                        </a:spcAft>
                      </a:pPr>
                      <a:r>
                        <a:rPr lang="ja-JP" sz="1200" kern="100" dirty="0">
                          <a:effectLst/>
                          <a:latin typeface="+mn-ea"/>
                          <a:ea typeface="+mn-ea"/>
                          <a:cs typeface="Times New Roman" panose="02020603050405020304" pitchFamily="18" charset="0"/>
                        </a:rPr>
                        <a:t>公租公課</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algn="r">
                        <a:spcAft>
                          <a:spcPts val="0"/>
                        </a:spcAft>
                      </a:pPr>
                      <a:r>
                        <a:rPr lang="en-US" sz="1200" kern="100" dirty="0">
                          <a:effectLst/>
                          <a:latin typeface="+mn-ea"/>
                          <a:ea typeface="+mn-ea"/>
                          <a:cs typeface="Times New Roman" panose="02020603050405020304" pitchFamily="18" charset="0"/>
                        </a:rPr>
                        <a:t> </a:t>
                      </a: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algn="l">
                        <a:spcAft>
                          <a:spcPts val="0"/>
                        </a:spcAft>
                      </a:pPr>
                      <a:r>
                        <a:rPr lang="en-US" sz="1200" kern="100" dirty="0">
                          <a:effectLst/>
                          <a:latin typeface="+mn-ea"/>
                          <a:ea typeface="+mn-ea"/>
                          <a:cs typeface="Times New Roman" panose="02020603050405020304" pitchFamily="18" charset="0"/>
                        </a:rPr>
                        <a:t> </a:t>
                      </a: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4130623275"/>
                  </a:ext>
                </a:extLst>
              </a:tr>
              <a:tr h="272020">
                <a:tc>
                  <a:txBody>
                    <a:bodyPr/>
                    <a:lstStyle/>
                    <a:p>
                      <a:pPr algn="just">
                        <a:spcAft>
                          <a:spcPts val="0"/>
                        </a:spcAft>
                      </a:pPr>
                      <a:endParaRPr lang="ja-JP" sz="12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algn="just">
                        <a:spcAft>
                          <a:spcPts val="0"/>
                        </a:spcAft>
                      </a:pP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marL="0" marR="0" lvl="0" indent="0" algn="just" defTabSz="1280160" rtl="0" eaLnBrk="1" fontAlgn="auto" latinLnBrk="0" hangingPunct="1">
                        <a:lnSpc>
                          <a:spcPct val="100000"/>
                        </a:lnSpc>
                        <a:spcBef>
                          <a:spcPts val="0"/>
                        </a:spcBef>
                        <a:spcAft>
                          <a:spcPts val="0"/>
                        </a:spcAft>
                        <a:buClrTx/>
                        <a:buSzTx/>
                        <a:buFontTx/>
                        <a:buNone/>
                        <a:tabLst/>
                        <a:defRPr/>
                      </a:pPr>
                      <a:r>
                        <a:rPr lang="ja-JP" altLang="en-US" sz="1200" kern="100" dirty="0" smtClean="0">
                          <a:effectLst/>
                          <a:latin typeface="+mn-ea"/>
                          <a:ea typeface="+mn-ea"/>
                          <a:cs typeface="Times New Roman" panose="02020603050405020304" pitchFamily="18" charset="0"/>
                        </a:rPr>
                        <a:t>解体撤去費（提案施設）</a:t>
                      </a:r>
                      <a:endParaRPr lang="ja-JP" altLang="ja-JP" sz="1200" kern="100" dirty="0" smtClean="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algn="r">
                        <a:spcAft>
                          <a:spcPts val="0"/>
                        </a:spcAft>
                      </a:pP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algn="l">
                        <a:spcAft>
                          <a:spcPts val="0"/>
                        </a:spcAft>
                      </a:pP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751674563"/>
                  </a:ext>
                </a:extLst>
              </a:tr>
              <a:tr h="272020">
                <a:tc>
                  <a:txBody>
                    <a:bodyPr/>
                    <a:lstStyle/>
                    <a:p>
                      <a:pPr algn="just">
                        <a:spcAft>
                          <a:spcPts val="0"/>
                        </a:spcAft>
                      </a:pPr>
                      <a:endParaRPr lang="ja-JP" sz="12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algn="just">
                        <a:spcAft>
                          <a:spcPts val="0"/>
                        </a:spcAft>
                      </a:pP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algn="just">
                        <a:spcAft>
                          <a:spcPts val="0"/>
                        </a:spcAft>
                      </a:pP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algn="r">
                        <a:spcAft>
                          <a:spcPts val="0"/>
                        </a:spcAft>
                      </a:pP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algn="l">
                        <a:spcAft>
                          <a:spcPts val="0"/>
                        </a:spcAft>
                      </a:pP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4180302163"/>
                  </a:ext>
                </a:extLst>
              </a:tr>
              <a:tr h="272020">
                <a:tc>
                  <a:txBody>
                    <a:bodyPr/>
                    <a:lstStyle/>
                    <a:p>
                      <a:pPr algn="just">
                        <a:spcAft>
                          <a:spcPts val="0"/>
                        </a:spcAft>
                      </a:pPr>
                      <a:r>
                        <a:rPr lang="en-US" sz="1200" kern="100" dirty="0">
                          <a:effectLst/>
                          <a:latin typeface="ＭＳ ゴシック" panose="020B0609070205080204" pitchFamily="49" charset="-128"/>
                          <a:ea typeface="ＭＳ 明朝" panose="02020609040205080304" pitchFamily="17" charset="-128"/>
                          <a:cs typeface="Times New Roman" panose="02020603050405020304" pitchFamily="18" charset="0"/>
                        </a:rPr>
                        <a:t> </a:t>
                      </a:r>
                      <a:endParaRPr lang="ja-JP" sz="12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2F2F2"/>
                    </a:solidFill>
                  </a:tcPr>
                </a:tc>
                <a:tc>
                  <a:txBody>
                    <a:bodyPr/>
                    <a:lstStyle/>
                    <a:p>
                      <a:pPr algn="just">
                        <a:spcAft>
                          <a:spcPts val="0"/>
                        </a:spcAft>
                      </a:pPr>
                      <a:r>
                        <a:rPr lang="en-US" sz="1200" kern="100" dirty="0">
                          <a:effectLst/>
                          <a:latin typeface="+mn-ea"/>
                          <a:ea typeface="+mn-ea"/>
                          <a:cs typeface="Times New Roman" panose="02020603050405020304" pitchFamily="18" charset="0"/>
                        </a:rPr>
                        <a:t> </a:t>
                      </a: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2F2F2"/>
                    </a:solidFill>
                  </a:tcPr>
                </a:tc>
                <a:tc>
                  <a:txBody>
                    <a:bodyPr/>
                    <a:lstStyle/>
                    <a:p>
                      <a:pPr algn="just">
                        <a:spcAft>
                          <a:spcPts val="0"/>
                        </a:spcAft>
                      </a:pP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200" kern="100" dirty="0">
                          <a:effectLst/>
                          <a:latin typeface="+mn-ea"/>
                          <a:ea typeface="+mn-ea"/>
                          <a:cs typeface="Times New Roman" panose="02020603050405020304" pitchFamily="18" charset="0"/>
                        </a:rPr>
                        <a:t> </a:t>
                      </a: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200" kern="100" dirty="0">
                          <a:effectLst/>
                          <a:latin typeface="+mn-ea"/>
                          <a:ea typeface="+mn-ea"/>
                          <a:cs typeface="Times New Roman" panose="02020603050405020304" pitchFamily="18" charset="0"/>
                        </a:rPr>
                        <a:t> </a:t>
                      </a:r>
                      <a:endParaRPr lang="ja-JP" sz="12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72001231"/>
                  </a:ext>
                </a:extLst>
              </a:tr>
            </a:tbl>
          </a:graphicData>
        </a:graphic>
      </p:graphicFrame>
      <p:graphicFrame>
        <p:nvGraphicFramePr>
          <p:cNvPr id="5" name="表 4"/>
          <p:cNvGraphicFramePr>
            <a:graphicFrameLocks noGrp="1"/>
          </p:cNvGraphicFramePr>
          <p:nvPr>
            <p:extLst>
              <p:ext uri="{D42A27DB-BD31-4B8C-83A1-F6EECF244321}">
                <p14:modId xmlns:p14="http://schemas.microsoft.com/office/powerpoint/2010/main" val="90334701"/>
              </p:ext>
            </p:extLst>
          </p:nvPr>
        </p:nvGraphicFramePr>
        <p:xfrm>
          <a:off x="6539938" y="1340245"/>
          <a:ext cx="5861611" cy="5678112"/>
        </p:xfrm>
        <a:graphic>
          <a:graphicData uri="http://schemas.openxmlformats.org/drawingml/2006/table">
            <a:tbl>
              <a:tblPr firstRow="1" firstCol="1" bandRow="1"/>
              <a:tblGrid>
                <a:gridCol w="419014">
                  <a:extLst>
                    <a:ext uri="{9D8B030D-6E8A-4147-A177-3AD203B41FA5}">
                      <a16:colId xmlns:a16="http://schemas.microsoft.com/office/drawing/2014/main" val="977841415"/>
                    </a:ext>
                  </a:extLst>
                </a:gridCol>
                <a:gridCol w="419014">
                  <a:extLst>
                    <a:ext uri="{9D8B030D-6E8A-4147-A177-3AD203B41FA5}">
                      <a16:colId xmlns:a16="http://schemas.microsoft.com/office/drawing/2014/main" val="4152028143"/>
                    </a:ext>
                  </a:extLst>
                </a:gridCol>
                <a:gridCol w="2950167">
                  <a:extLst>
                    <a:ext uri="{9D8B030D-6E8A-4147-A177-3AD203B41FA5}">
                      <a16:colId xmlns:a16="http://schemas.microsoft.com/office/drawing/2014/main" val="2937103414"/>
                    </a:ext>
                  </a:extLst>
                </a:gridCol>
                <a:gridCol w="1036708">
                  <a:extLst>
                    <a:ext uri="{9D8B030D-6E8A-4147-A177-3AD203B41FA5}">
                      <a16:colId xmlns:a16="http://schemas.microsoft.com/office/drawing/2014/main" val="2320478467"/>
                    </a:ext>
                  </a:extLst>
                </a:gridCol>
                <a:gridCol w="1036708">
                  <a:extLst>
                    <a:ext uri="{9D8B030D-6E8A-4147-A177-3AD203B41FA5}">
                      <a16:colId xmlns:a16="http://schemas.microsoft.com/office/drawing/2014/main" val="4139841206"/>
                    </a:ext>
                  </a:extLst>
                </a:gridCol>
              </a:tblGrid>
              <a:tr h="298848">
                <a:tc>
                  <a:txBody>
                    <a:bodyPr/>
                    <a:lstStyle/>
                    <a:p>
                      <a:pPr algn="l">
                        <a:spcAft>
                          <a:spcPts val="0"/>
                        </a:spcAft>
                      </a:pPr>
                      <a:r>
                        <a:rPr lang="en-US" sz="1200" kern="100" dirty="0">
                          <a:effectLst/>
                          <a:latin typeface="ＭＳ ゴシック" panose="020B0609070205080204" pitchFamily="49" charset="-128"/>
                          <a:ea typeface="ＭＳ 明朝" panose="02020609040205080304" pitchFamily="17" charset="-128"/>
                          <a:cs typeface="Times New Roman" panose="02020603050405020304" pitchFamily="18" charset="0"/>
                        </a:rPr>
                        <a:t> </a:t>
                      </a:r>
                      <a:endParaRPr lang="ja-JP" sz="11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200" kern="100" dirty="0">
                          <a:effectLst/>
                          <a:latin typeface="+mn-ea"/>
                          <a:ea typeface="+mn-ea"/>
                          <a:cs typeface="Times New Roman" panose="02020603050405020304" pitchFamily="18" charset="0"/>
                        </a:rPr>
                        <a:t> </a:t>
                      </a:r>
                      <a:endParaRPr lang="ja-JP" sz="1100" kern="100" dirty="0">
                        <a:effectLst/>
                        <a:latin typeface="+mn-ea"/>
                        <a:ea typeface="+mn-ea"/>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ja-JP" sz="1200" kern="100" dirty="0">
                          <a:effectLst/>
                          <a:latin typeface="+mn-ea"/>
                          <a:ea typeface="+mn-ea"/>
                          <a:cs typeface="Times New Roman" panose="02020603050405020304" pitchFamily="18" charset="0"/>
                        </a:rPr>
                        <a:t>項　　目</a:t>
                      </a:r>
                      <a:endParaRPr lang="ja-JP" sz="1100" kern="100" dirty="0">
                        <a:effectLst/>
                        <a:latin typeface="+mn-ea"/>
                        <a:ea typeface="+mn-ea"/>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ja-JP" sz="1200" kern="100" spc="-100" dirty="0">
                          <a:effectLst/>
                          <a:latin typeface="+mn-ea"/>
                          <a:ea typeface="+mn-ea"/>
                          <a:cs typeface="Times New Roman" panose="02020603050405020304" pitchFamily="18" charset="0"/>
                        </a:rPr>
                        <a:t>金額</a:t>
                      </a:r>
                      <a:endParaRPr lang="ja-JP" sz="11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ja-JP" sz="1200" kern="100" dirty="0">
                          <a:effectLst/>
                          <a:latin typeface="+mn-ea"/>
                          <a:ea typeface="+mn-ea"/>
                          <a:cs typeface="Times New Roman" panose="02020603050405020304" pitchFamily="18" charset="0"/>
                        </a:rPr>
                        <a:t>備考</a:t>
                      </a:r>
                      <a:endParaRPr lang="ja-JP" sz="11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935627442"/>
                  </a:ext>
                </a:extLst>
              </a:tr>
              <a:tr h="298848">
                <a:tc>
                  <a:txBody>
                    <a:bodyPr/>
                    <a:lstStyle/>
                    <a:p>
                      <a:pPr algn="ctr">
                        <a:spcAft>
                          <a:spcPts val="0"/>
                        </a:spcAft>
                      </a:pPr>
                      <a:r>
                        <a:rPr lang="ja-JP" sz="1200" b="0" kern="100" dirty="0">
                          <a:effectLst/>
                          <a:latin typeface="+mn-ea"/>
                          <a:ea typeface="+mn-ea"/>
                          <a:cs typeface="Times New Roman" panose="02020603050405020304" pitchFamily="18" charset="0"/>
                        </a:rPr>
                        <a:t>合</a:t>
                      </a:r>
                      <a:endParaRPr lang="ja-JP" sz="1100" b="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9050" cap="flat" cmpd="dbl" algn="ctr">
                      <a:solidFill>
                        <a:srgbClr val="000000"/>
                      </a:solidFill>
                      <a:prstDash val="solid"/>
                      <a:round/>
                      <a:headEnd type="none" w="med" len="med"/>
                      <a:tailEnd type="none" w="med" len="med"/>
                    </a:lnT>
                    <a:lnB>
                      <a:noFill/>
                    </a:lnB>
                    <a:solidFill>
                      <a:srgbClr val="F2F2F2"/>
                    </a:solidFill>
                  </a:tcPr>
                </a:tc>
                <a:tc>
                  <a:txBody>
                    <a:bodyPr/>
                    <a:lstStyle/>
                    <a:p>
                      <a:pPr algn="ctr">
                        <a:spcAft>
                          <a:spcPts val="0"/>
                        </a:spcAft>
                      </a:pPr>
                      <a:r>
                        <a:rPr lang="ja-JP" sz="1200" b="0" kern="100" dirty="0">
                          <a:effectLst/>
                          <a:latin typeface="+mn-ea"/>
                          <a:ea typeface="+mn-ea"/>
                          <a:cs typeface="Times New Roman" panose="02020603050405020304" pitchFamily="18" charset="0"/>
                        </a:rPr>
                        <a:t>計</a:t>
                      </a:r>
                      <a:endParaRPr lang="ja-JP" sz="1100" b="0" kern="100" dirty="0">
                        <a:effectLst/>
                        <a:latin typeface="+mn-ea"/>
                        <a:ea typeface="+mn-ea"/>
                        <a:cs typeface="Times New Roman" panose="02020603050405020304" pitchFamily="18" charset="0"/>
                      </a:endParaRPr>
                    </a:p>
                  </a:txBody>
                  <a:tcPr marL="68580" marR="68580" marT="0" marB="0" anchor="ctr">
                    <a:lnL>
                      <a:noFill/>
                    </a:lnL>
                    <a:lnR>
                      <a:noFill/>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200" kern="100" dirty="0">
                          <a:effectLst/>
                          <a:latin typeface="+mn-ea"/>
                          <a:ea typeface="+mn-ea"/>
                          <a:cs typeface="Times New Roman" panose="02020603050405020304" pitchFamily="18" charset="0"/>
                        </a:rPr>
                        <a:t> </a:t>
                      </a:r>
                      <a:endParaRPr lang="ja-JP" sz="1100" kern="100" dirty="0">
                        <a:effectLst/>
                        <a:latin typeface="+mn-ea"/>
                        <a:ea typeface="+mn-ea"/>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200" kern="100">
                          <a:effectLst/>
                          <a:latin typeface="+mn-ea"/>
                          <a:ea typeface="+mn-ea"/>
                          <a:cs typeface="Times New Roman" panose="02020603050405020304" pitchFamily="18" charset="0"/>
                        </a:rPr>
                        <a:t> </a:t>
                      </a:r>
                      <a:endParaRPr lang="ja-JP" sz="1100" kern="100">
                        <a:effectLst/>
                        <a:latin typeface="+mn-ea"/>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200" kern="100" dirty="0">
                          <a:effectLst/>
                          <a:latin typeface="+mn-ea"/>
                          <a:ea typeface="+mn-ea"/>
                          <a:cs typeface="Times New Roman" panose="02020603050405020304" pitchFamily="18" charset="0"/>
                        </a:rPr>
                        <a:t> </a:t>
                      </a:r>
                      <a:endParaRPr lang="ja-JP" sz="1100" kern="100" dirty="0">
                        <a:effectLst/>
                        <a:latin typeface="+mn-ea"/>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229711671"/>
                  </a:ext>
                </a:extLst>
              </a:tr>
              <a:tr h="298848">
                <a:tc>
                  <a:txBody>
                    <a:bodyPr/>
                    <a:lstStyle/>
                    <a:p>
                      <a:pPr algn="l">
                        <a:spcAft>
                          <a:spcPts val="0"/>
                        </a:spcAft>
                      </a:pPr>
                      <a:r>
                        <a:rPr lang="en-US" sz="1200" b="0" kern="100">
                          <a:effectLst/>
                          <a:latin typeface="ＭＳ ゴシック" panose="020B0609070205080204" pitchFamily="49" charset="-128"/>
                          <a:ea typeface="ＭＳ 明朝" panose="02020609040205080304" pitchFamily="17" charset="-128"/>
                          <a:cs typeface="Times New Roman" panose="02020603050405020304" pitchFamily="18" charset="0"/>
                        </a:rPr>
                        <a:t> </a:t>
                      </a:r>
                      <a:endParaRPr lang="ja-JP" sz="1100" b="0" kern="10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algn="l">
                        <a:spcAft>
                          <a:spcPts val="0"/>
                        </a:spcAft>
                      </a:pPr>
                      <a:r>
                        <a:rPr lang="ja-JP" sz="1200" b="0" kern="100" dirty="0">
                          <a:effectLst/>
                          <a:latin typeface="+mn-ea"/>
                          <a:ea typeface="+mn-ea"/>
                          <a:cs typeface="Times New Roman" panose="02020603050405020304" pitchFamily="18" charset="0"/>
                        </a:rPr>
                        <a:t>①</a:t>
                      </a:r>
                      <a:endParaRPr lang="ja-JP" sz="1100" b="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F2F2F2"/>
                    </a:solidFill>
                  </a:tcPr>
                </a:tc>
                <a:tc>
                  <a:txBody>
                    <a:bodyPr/>
                    <a:lstStyle/>
                    <a:p>
                      <a:pPr algn="l">
                        <a:spcAft>
                          <a:spcPts val="0"/>
                        </a:spcAft>
                      </a:pPr>
                      <a:r>
                        <a:rPr lang="ja-JP" sz="1200" kern="100" dirty="0">
                          <a:effectLst/>
                          <a:latin typeface="+mn-ea"/>
                          <a:ea typeface="+mn-ea"/>
                          <a:cs typeface="Times New Roman" panose="02020603050405020304" pitchFamily="18" charset="0"/>
                        </a:rPr>
                        <a:t>出資金</a:t>
                      </a:r>
                      <a:endParaRPr lang="ja-JP" sz="1100" kern="100" dirty="0">
                        <a:effectLst/>
                        <a:latin typeface="+mn-ea"/>
                        <a:ea typeface="+mn-ea"/>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l">
                        <a:spcAft>
                          <a:spcPts val="0"/>
                        </a:spcAft>
                      </a:pPr>
                      <a:r>
                        <a:rPr lang="en-US" sz="1200" kern="100" dirty="0">
                          <a:effectLst/>
                          <a:latin typeface="+mn-ea"/>
                          <a:ea typeface="+mn-ea"/>
                          <a:cs typeface="Times New Roman" panose="02020603050405020304" pitchFamily="18" charset="0"/>
                        </a:rPr>
                        <a:t> </a:t>
                      </a:r>
                      <a:endParaRPr lang="ja-JP" sz="11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l">
                        <a:spcAft>
                          <a:spcPts val="0"/>
                        </a:spcAft>
                      </a:pPr>
                      <a:r>
                        <a:rPr lang="en-US" sz="1200" kern="100" dirty="0">
                          <a:effectLst/>
                          <a:latin typeface="+mn-ea"/>
                          <a:ea typeface="+mn-ea"/>
                          <a:cs typeface="Times New Roman" panose="02020603050405020304" pitchFamily="18" charset="0"/>
                        </a:rPr>
                        <a:t> </a:t>
                      </a:r>
                      <a:endParaRPr lang="ja-JP" sz="11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454261947"/>
                  </a:ext>
                </a:extLst>
              </a:tr>
              <a:tr h="298848">
                <a:tc>
                  <a:txBody>
                    <a:bodyPr/>
                    <a:lstStyle/>
                    <a:p>
                      <a:pPr algn="l">
                        <a:spcAft>
                          <a:spcPts val="0"/>
                        </a:spcAft>
                      </a:pPr>
                      <a:r>
                        <a:rPr lang="en-US" sz="1200" b="0" kern="100" dirty="0">
                          <a:effectLst/>
                          <a:latin typeface="ＭＳ ゴシック" panose="020B0609070205080204" pitchFamily="49" charset="-128"/>
                          <a:ea typeface="ＭＳ 明朝" panose="02020609040205080304" pitchFamily="17" charset="-128"/>
                          <a:cs typeface="Times New Roman" panose="02020603050405020304" pitchFamily="18" charset="0"/>
                        </a:rPr>
                        <a:t> </a:t>
                      </a:r>
                      <a:endParaRPr lang="ja-JP" sz="1100" b="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algn="l">
                        <a:spcAft>
                          <a:spcPts val="0"/>
                        </a:spcAft>
                      </a:pPr>
                      <a:r>
                        <a:rPr lang="en-US" sz="1200" b="0" kern="100">
                          <a:effectLst/>
                          <a:latin typeface="+mn-ea"/>
                          <a:ea typeface="+mn-ea"/>
                          <a:cs typeface="Times New Roman" panose="02020603050405020304" pitchFamily="18" charset="0"/>
                        </a:rPr>
                        <a:t> </a:t>
                      </a:r>
                      <a:endParaRPr lang="ja-JP" sz="1100" b="0" kern="10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algn="l">
                        <a:spcAft>
                          <a:spcPts val="0"/>
                        </a:spcAft>
                      </a:pPr>
                      <a:r>
                        <a:rPr lang="ja-JP" sz="1200" kern="100" dirty="0">
                          <a:effectLst/>
                          <a:latin typeface="+mn-ea"/>
                          <a:ea typeface="+mn-ea"/>
                          <a:cs typeface="Times New Roman" panose="02020603050405020304" pitchFamily="18" charset="0"/>
                        </a:rPr>
                        <a:t>（出資者名）</a:t>
                      </a:r>
                      <a:endParaRPr lang="ja-JP" sz="11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algn="l">
                        <a:spcAft>
                          <a:spcPts val="0"/>
                        </a:spcAft>
                      </a:pPr>
                      <a:r>
                        <a:rPr lang="en-US" sz="1200" kern="100" dirty="0">
                          <a:effectLst/>
                          <a:latin typeface="+mn-ea"/>
                          <a:ea typeface="+mn-ea"/>
                          <a:cs typeface="Times New Roman" panose="02020603050405020304" pitchFamily="18" charset="0"/>
                        </a:rPr>
                        <a:t> </a:t>
                      </a:r>
                      <a:endParaRPr lang="ja-JP" sz="11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algn="l">
                        <a:spcAft>
                          <a:spcPts val="0"/>
                        </a:spcAft>
                      </a:pPr>
                      <a:r>
                        <a:rPr lang="en-US" sz="1200" kern="100" dirty="0">
                          <a:effectLst/>
                          <a:latin typeface="+mn-ea"/>
                          <a:ea typeface="+mn-ea"/>
                          <a:cs typeface="Times New Roman" panose="02020603050405020304" pitchFamily="18" charset="0"/>
                        </a:rPr>
                        <a:t> </a:t>
                      </a:r>
                      <a:endParaRPr lang="ja-JP" sz="11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3403917544"/>
                  </a:ext>
                </a:extLst>
              </a:tr>
              <a:tr h="298848">
                <a:tc>
                  <a:txBody>
                    <a:bodyPr/>
                    <a:lstStyle/>
                    <a:p>
                      <a:pPr algn="l">
                        <a:spcAft>
                          <a:spcPts val="0"/>
                        </a:spcAft>
                      </a:pPr>
                      <a:r>
                        <a:rPr lang="en-US" sz="1200" b="0" kern="100">
                          <a:effectLst/>
                          <a:latin typeface="ＭＳ ゴシック" panose="020B0609070205080204" pitchFamily="49" charset="-128"/>
                          <a:ea typeface="ＭＳ 明朝" panose="02020609040205080304" pitchFamily="17" charset="-128"/>
                          <a:cs typeface="Times New Roman" panose="02020603050405020304" pitchFamily="18" charset="0"/>
                        </a:rPr>
                        <a:t> </a:t>
                      </a:r>
                      <a:endParaRPr lang="ja-JP" sz="1100" b="0" kern="10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algn="l">
                        <a:spcAft>
                          <a:spcPts val="0"/>
                        </a:spcAft>
                      </a:pPr>
                      <a:r>
                        <a:rPr lang="en-US" sz="1200" b="0" kern="100" dirty="0">
                          <a:effectLst/>
                          <a:latin typeface="+mn-ea"/>
                          <a:ea typeface="+mn-ea"/>
                          <a:cs typeface="Times New Roman" panose="02020603050405020304" pitchFamily="18" charset="0"/>
                        </a:rPr>
                        <a:t> </a:t>
                      </a:r>
                      <a:endParaRPr lang="ja-JP" sz="1100" b="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algn="l">
                        <a:spcAft>
                          <a:spcPts val="0"/>
                        </a:spcAft>
                      </a:pPr>
                      <a:r>
                        <a:rPr lang="ja-JP" sz="1200" kern="100" dirty="0">
                          <a:effectLst/>
                          <a:latin typeface="+mn-ea"/>
                          <a:ea typeface="+mn-ea"/>
                          <a:cs typeface="Times New Roman" panose="02020603050405020304" pitchFamily="18" charset="0"/>
                        </a:rPr>
                        <a:t>（出資者名）</a:t>
                      </a:r>
                      <a:endParaRPr lang="ja-JP" sz="11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algn="l">
                        <a:spcAft>
                          <a:spcPts val="0"/>
                        </a:spcAft>
                      </a:pPr>
                      <a:r>
                        <a:rPr lang="en-US" sz="1200" kern="100" dirty="0">
                          <a:effectLst/>
                          <a:latin typeface="+mn-ea"/>
                          <a:ea typeface="+mn-ea"/>
                          <a:cs typeface="Times New Roman" panose="02020603050405020304" pitchFamily="18" charset="0"/>
                        </a:rPr>
                        <a:t> </a:t>
                      </a:r>
                      <a:endParaRPr lang="ja-JP" sz="11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algn="l">
                        <a:spcAft>
                          <a:spcPts val="0"/>
                        </a:spcAft>
                      </a:pPr>
                      <a:r>
                        <a:rPr lang="en-US" sz="1200" kern="100" dirty="0">
                          <a:effectLst/>
                          <a:latin typeface="+mn-ea"/>
                          <a:ea typeface="+mn-ea"/>
                          <a:cs typeface="Times New Roman" panose="02020603050405020304" pitchFamily="18" charset="0"/>
                        </a:rPr>
                        <a:t> </a:t>
                      </a:r>
                      <a:endParaRPr lang="ja-JP" sz="11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2382127527"/>
                  </a:ext>
                </a:extLst>
              </a:tr>
              <a:tr h="298848">
                <a:tc>
                  <a:txBody>
                    <a:bodyPr/>
                    <a:lstStyle/>
                    <a:p>
                      <a:pPr algn="l">
                        <a:spcAft>
                          <a:spcPts val="0"/>
                        </a:spcAft>
                      </a:pPr>
                      <a:r>
                        <a:rPr lang="en-US" sz="1200" b="0" kern="100">
                          <a:effectLst/>
                          <a:latin typeface="ＭＳ ゴシック" panose="020B0609070205080204" pitchFamily="49" charset="-128"/>
                          <a:ea typeface="ＭＳ 明朝" panose="02020609040205080304" pitchFamily="17" charset="-128"/>
                          <a:cs typeface="Times New Roman" panose="02020603050405020304" pitchFamily="18" charset="0"/>
                        </a:rPr>
                        <a:t> </a:t>
                      </a:r>
                      <a:endParaRPr lang="ja-JP" sz="1100" b="0" kern="10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algn="l">
                        <a:spcAft>
                          <a:spcPts val="0"/>
                        </a:spcAft>
                      </a:pPr>
                      <a:r>
                        <a:rPr lang="en-US" sz="1200" b="0" kern="100">
                          <a:effectLst/>
                          <a:latin typeface="+mn-ea"/>
                          <a:ea typeface="+mn-ea"/>
                          <a:cs typeface="Times New Roman" panose="02020603050405020304" pitchFamily="18" charset="0"/>
                        </a:rPr>
                        <a:t> </a:t>
                      </a:r>
                      <a:endParaRPr lang="ja-JP" sz="1100" b="0" kern="10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2F2F2"/>
                    </a:solidFill>
                  </a:tcPr>
                </a:tc>
                <a:tc>
                  <a:txBody>
                    <a:bodyPr/>
                    <a:lstStyle/>
                    <a:p>
                      <a:pPr algn="l">
                        <a:spcAft>
                          <a:spcPts val="0"/>
                        </a:spcAft>
                      </a:pPr>
                      <a:r>
                        <a:rPr lang="ja-JP" sz="1200" kern="100" dirty="0">
                          <a:effectLst/>
                          <a:latin typeface="+mn-ea"/>
                          <a:ea typeface="+mn-ea"/>
                          <a:cs typeface="Times New Roman" panose="02020603050405020304" pitchFamily="18" charset="0"/>
                        </a:rPr>
                        <a:t>（出資者名）</a:t>
                      </a:r>
                      <a:endParaRPr lang="ja-JP" sz="11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200" kern="100" dirty="0">
                          <a:effectLst/>
                          <a:latin typeface="+mn-ea"/>
                          <a:ea typeface="+mn-ea"/>
                          <a:cs typeface="Times New Roman" panose="02020603050405020304" pitchFamily="18" charset="0"/>
                        </a:rPr>
                        <a:t> </a:t>
                      </a:r>
                      <a:endParaRPr lang="ja-JP" sz="11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200" kern="100" dirty="0">
                          <a:effectLst/>
                          <a:latin typeface="+mn-ea"/>
                          <a:ea typeface="+mn-ea"/>
                          <a:cs typeface="Times New Roman" panose="02020603050405020304" pitchFamily="18" charset="0"/>
                        </a:rPr>
                        <a:t> </a:t>
                      </a:r>
                      <a:endParaRPr lang="ja-JP" sz="11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71545965"/>
                  </a:ext>
                </a:extLst>
              </a:tr>
              <a:tr h="298848">
                <a:tc>
                  <a:txBody>
                    <a:bodyPr/>
                    <a:lstStyle/>
                    <a:p>
                      <a:pPr algn="l">
                        <a:spcAft>
                          <a:spcPts val="0"/>
                        </a:spcAft>
                      </a:pPr>
                      <a:r>
                        <a:rPr lang="en-US" sz="1200" b="0" kern="100">
                          <a:effectLst/>
                          <a:latin typeface="ＭＳ ゴシック" panose="020B0609070205080204" pitchFamily="49" charset="-128"/>
                          <a:ea typeface="ＭＳ 明朝" panose="02020609040205080304" pitchFamily="17" charset="-128"/>
                          <a:cs typeface="Times New Roman" panose="02020603050405020304" pitchFamily="18" charset="0"/>
                        </a:rPr>
                        <a:t> </a:t>
                      </a:r>
                      <a:endParaRPr lang="ja-JP" sz="1100" b="0" kern="10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algn="l">
                        <a:spcAft>
                          <a:spcPts val="0"/>
                        </a:spcAft>
                      </a:pPr>
                      <a:r>
                        <a:rPr lang="ja-JP" sz="1200" b="0" kern="100">
                          <a:effectLst/>
                          <a:latin typeface="+mn-ea"/>
                          <a:ea typeface="+mn-ea"/>
                          <a:cs typeface="Times New Roman" panose="02020603050405020304" pitchFamily="18" charset="0"/>
                        </a:rPr>
                        <a:t>②</a:t>
                      </a:r>
                      <a:endParaRPr lang="ja-JP" sz="1100" b="0" kern="10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F2F2F2"/>
                    </a:solidFill>
                  </a:tcPr>
                </a:tc>
                <a:tc>
                  <a:txBody>
                    <a:bodyPr/>
                    <a:lstStyle/>
                    <a:p>
                      <a:pPr algn="l">
                        <a:spcAft>
                          <a:spcPts val="0"/>
                        </a:spcAft>
                      </a:pPr>
                      <a:r>
                        <a:rPr lang="ja-JP" sz="1200" kern="100" dirty="0">
                          <a:effectLst/>
                          <a:latin typeface="+mn-ea"/>
                          <a:ea typeface="+mn-ea"/>
                          <a:cs typeface="Times New Roman" panose="02020603050405020304" pitchFamily="18" charset="0"/>
                        </a:rPr>
                        <a:t>自己資金</a:t>
                      </a:r>
                      <a:endParaRPr lang="ja-JP" sz="1100" kern="100" dirty="0">
                        <a:effectLst/>
                        <a:latin typeface="+mn-ea"/>
                        <a:ea typeface="+mn-ea"/>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l">
                        <a:spcAft>
                          <a:spcPts val="0"/>
                        </a:spcAft>
                      </a:pPr>
                      <a:r>
                        <a:rPr lang="en-US" sz="1200" kern="100" dirty="0">
                          <a:effectLst/>
                          <a:latin typeface="+mn-ea"/>
                          <a:ea typeface="+mn-ea"/>
                          <a:cs typeface="Times New Roman" panose="02020603050405020304" pitchFamily="18" charset="0"/>
                        </a:rPr>
                        <a:t> </a:t>
                      </a:r>
                      <a:endParaRPr lang="ja-JP" sz="11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l">
                        <a:spcAft>
                          <a:spcPts val="0"/>
                        </a:spcAft>
                      </a:pPr>
                      <a:r>
                        <a:rPr lang="en-US" sz="1200" kern="100" dirty="0">
                          <a:effectLst/>
                          <a:latin typeface="+mn-ea"/>
                          <a:ea typeface="+mn-ea"/>
                          <a:cs typeface="Times New Roman" panose="02020603050405020304" pitchFamily="18" charset="0"/>
                        </a:rPr>
                        <a:t> </a:t>
                      </a:r>
                      <a:endParaRPr lang="ja-JP" sz="11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032792305"/>
                  </a:ext>
                </a:extLst>
              </a:tr>
              <a:tr h="298848">
                <a:tc>
                  <a:txBody>
                    <a:bodyPr/>
                    <a:lstStyle/>
                    <a:p>
                      <a:pPr algn="l">
                        <a:spcAft>
                          <a:spcPts val="0"/>
                        </a:spcAft>
                      </a:pPr>
                      <a:r>
                        <a:rPr lang="en-US" sz="1200" b="0" kern="100">
                          <a:effectLst/>
                          <a:latin typeface="ＭＳ ゴシック" panose="020B0609070205080204" pitchFamily="49" charset="-128"/>
                          <a:ea typeface="ＭＳ 明朝" panose="02020609040205080304" pitchFamily="17" charset="-128"/>
                          <a:cs typeface="Times New Roman" panose="02020603050405020304" pitchFamily="18" charset="0"/>
                        </a:rPr>
                        <a:t> </a:t>
                      </a:r>
                      <a:endParaRPr lang="ja-JP" sz="1100" b="0" kern="10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algn="l">
                        <a:spcAft>
                          <a:spcPts val="0"/>
                        </a:spcAft>
                      </a:pPr>
                      <a:r>
                        <a:rPr lang="en-US" sz="1200" b="0" kern="100">
                          <a:effectLst/>
                          <a:latin typeface="+mn-ea"/>
                          <a:ea typeface="+mn-ea"/>
                          <a:cs typeface="Times New Roman" panose="02020603050405020304" pitchFamily="18" charset="0"/>
                        </a:rPr>
                        <a:t> </a:t>
                      </a:r>
                      <a:endParaRPr lang="ja-JP" sz="1100" b="0" kern="10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algn="l">
                        <a:spcAft>
                          <a:spcPts val="0"/>
                        </a:spcAft>
                      </a:pPr>
                      <a:r>
                        <a:rPr lang="ja-JP" sz="1200" kern="100" dirty="0">
                          <a:effectLst/>
                          <a:latin typeface="+mn-ea"/>
                          <a:ea typeface="+mn-ea"/>
                          <a:cs typeface="Times New Roman" panose="02020603050405020304" pitchFamily="18" charset="0"/>
                        </a:rPr>
                        <a:t>（拠出者名）</a:t>
                      </a:r>
                      <a:endParaRPr lang="ja-JP" sz="11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algn="l">
                        <a:spcAft>
                          <a:spcPts val="0"/>
                        </a:spcAft>
                      </a:pPr>
                      <a:r>
                        <a:rPr lang="en-US" sz="1200" kern="100" dirty="0">
                          <a:effectLst/>
                          <a:latin typeface="+mn-ea"/>
                          <a:ea typeface="+mn-ea"/>
                          <a:cs typeface="Times New Roman" panose="02020603050405020304" pitchFamily="18" charset="0"/>
                        </a:rPr>
                        <a:t> </a:t>
                      </a:r>
                      <a:endParaRPr lang="ja-JP" sz="11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algn="l">
                        <a:spcAft>
                          <a:spcPts val="0"/>
                        </a:spcAft>
                      </a:pPr>
                      <a:r>
                        <a:rPr lang="en-US" sz="1200" kern="100" dirty="0">
                          <a:effectLst/>
                          <a:latin typeface="+mn-ea"/>
                          <a:ea typeface="+mn-ea"/>
                          <a:cs typeface="Times New Roman" panose="02020603050405020304" pitchFamily="18" charset="0"/>
                        </a:rPr>
                        <a:t> </a:t>
                      </a:r>
                      <a:endParaRPr lang="ja-JP" sz="11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2790480210"/>
                  </a:ext>
                </a:extLst>
              </a:tr>
              <a:tr h="298848">
                <a:tc>
                  <a:txBody>
                    <a:bodyPr/>
                    <a:lstStyle/>
                    <a:p>
                      <a:pPr algn="l">
                        <a:spcAft>
                          <a:spcPts val="0"/>
                        </a:spcAft>
                      </a:pPr>
                      <a:r>
                        <a:rPr lang="en-US" sz="1200" b="0" kern="100">
                          <a:effectLst/>
                          <a:latin typeface="ＭＳ ゴシック" panose="020B0609070205080204" pitchFamily="49" charset="-128"/>
                          <a:ea typeface="ＭＳ 明朝" panose="02020609040205080304" pitchFamily="17" charset="-128"/>
                          <a:cs typeface="Times New Roman" panose="02020603050405020304" pitchFamily="18" charset="0"/>
                        </a:rPr>
                        <a:t> </a:t>
                      </a:r>
                      <a:endParaRPr lang="ja-JP" sz="1100" b="0" kern="10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algn="l">
                        <a:spcAft>
                          <a:spcPts val="0"/>
                        </a:spcAft>
                      </a:pPr>
                      <a:r>
                        <a:rPr lang="en-US" sz="1200" b="0" kern="100" dirty="0">
                          <a:effectLst/>
                          <a:latin typeface="+mn-ea"/>
                          <a:ea typeface="+mn-ea"/>
                          <a:cs typeface="Times New Roman" panose="02020603050405020304" pitchFamily="18" charset="0"/>
                        </a:rPr>
                        <a:t> </a:t>
                      </a:r>
                      <a:endParaRPr lang="ja-JP" sz="1100" b="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2F2F2"/>
                    </a:solidFill>
                  </a:tcPr>
                </a:tc>
                <a:tc>
                  <a:txBody>
                    <a:bodyPr/>
                    <a:lstStyle/>
                    <a:p>
                      <a:pPr algn="l">
                        <a:spcAft>
                          <a:spcPts val="0"/>
                        </a:spcAft>
                      </a:pPr>
                      <a:r>
                        <a:rPr lang="ja-JP" sz="1200" kern="100">
                          <a:effectLst/>
                          <a:latin typeface="+mn-ea"/>
                          <a:ea typeface="+mn-ea"/>
                          <a:cs typeface="Times New Roman" panose="02020603050405020304" pitchFamily="18" charset="0"/>
                        </a:rPr>
                        <a:t>（拠出者名）</a:t>
                      </a:r>
                      <a:endParaRPr lang="ja-JP" sz="1100" kern="10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200" kern="100" dirty="0">
                          <a:effectLst/>
                          <a:latin typeface="+mn-ea"/>
                          <a:ea typeface="+mn-ea"/>
                          <a:cs typeface="Times New Roman" panose="02020603050405020304" pitchFamily="18" charset="0"/>
                        </a:rPr>
                        <a:t> </a:t>
                      </a:r>
                      <a:endParaRPr lang="ja-JP" sz="11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200" kern="100" dirty="0">
                          <a:effectLst/>
                          <a:latin typeface="+mn-ea"/>
                          <a:ea typeface="+mn-ea"/>
                          <a:cs typeface="Times New Roman" panose="02020603050405020304" pitchFamily="18" charset="0"/>
                        </a:rPr>
                        <a:t> </a:t>
                      </a:r>
                      <a:endParaRPr lang="ja-JP" sz="11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67916209"/>
                  </a:ext>
                </a:extLst>
              </a:tr>
              <a:tr h="298848">
                <a:tc>
                  <a:txBody>
                    <a:bodyPr/>
                    <a:lstStyle/>
                    <a:p>
                      <a:pPr algn="l">
                        <a:spcAft>
                          <a:spcPts val="0"/>
                        </a:spcAft>
                      </a:pPr>
                      <a:r>
                        <a:rPr lang="en-US" sz="1200" kern="100" dirty="0">
                          <a:effectLst/>
                          <a:latin typeface="ＭＳ ゴシック" panose="020B0609070205080204" pitchFamily="49" charset="-128"/>
                          <a:ea typeface="ＭＳ 明朝" panose="02020609040205080304" pitchFamily="17" charset="-128"/>
                          <a:cs typeface="Times New Roman" panose="02020603050405020304" pitchFamily="18" charset="0"/>
                        </a:rPr>
                        <a:t> </a:t>
                      </a:r>
                      <a:endParaRPr lang="ja-JP" sz="11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algn="l">
                        <a:spcAft>
                          <a:spcPts val="0"/>
                        </a:spcAft>
                      </a:pPr>
                      <a:r>
                        <a:rPr lang="ja-JP" sz="1200" kern="100">
                          <a:effectLst/>
                          <a:latin typeface="+mn-ea"/>
                          <a:ea typeface="+mn-ea"/>
                          <a:cs typeface="Times New Roman" panose="02020603050405020304" pitchFamily="18" charset="0"/>
                        </a:rPr>
                        <a:t>③</a:t>
                      </a:r>
                      <a:endParaRPr lang="ja-JP" sz="1100" kern="10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F2F2F2"/>
                    </a:solidFill>
                  </a:tcPr>
                </a:tc>
                <a:tc>
                  <a:txBody>
                    <a:bodyPr/>
                    <a:lstStyle/>
                    <a:p>
                      <a:pPr algn="l">
                        <a:spcAft>
                          <a:spcPts val="0"/>
                        </a:spcAft>
                      </a:pPr>
                      <a:r>
                        <a:rPr lang="ja-JP" sz="1200" kern="100" dirty="0">
                          <a:effectLst/>
                          <a:latin typeface="+mn-ea"/>
                          <a:ea typeface="+mn-ea"/>
                          <a:cs typeface="Times New Roman" panose="02020603050405020304" pitchFamily="18" charset="0"/>
                        </a:rPr>
                        <a:t>借入金・社債等</a:t>
                      </a:r>
                      <a:endParaRPr lang="ja-JP" sz="1100" kern="100" dirty="0">
                        <a:effectLst/>
                        <a:latin typeface="+mn-ea"/>
                        <a:ea typeface="+mn-ea"/>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l">
                        <a:spcAft>
                          <a:spcPts val="0"/>
                        </a:spcAft>
                      </a:pPr>
                      <a:r>
                        <a:rPr lang="en-US" sz="1200" kern="100" dirty="0">
                          <a:effectLst/>
                          <a:latin typeface="+mn-ea"/>
                          <a:ea typeface="+mn-ea"/>
                          <a:cs typeface="Times New Roman" panose="02020603050405020304" pitchFamily="18" charset="0"/>
                        </a:rPr>
                        <a:t> </a:t>
                      </a:r>
                      <a:endParaRPr lang="ja-JP" sz="11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l">
                        <a:spcAft>
                          <a:spcPts val="0"/>
                        </a:spcAft>
                      </a:pPr>
                      <a:r>
                        <a:rPr lang="en-US" sz="1200" kern="100" dirty="0">
                          <a:effectLst/>
                          <a:latin typeface="+mn-ea"/>
                          <a:ea typeface="+mn-ea"/>
                          <a:cs typeface="Times New Roman" panose="02020603050405020304" pitchFamily="18" charset="0"/>
                        </a:rPr>
                        <a:t> </a:t>
                      </a:r>
                      <a:endParaRPr lang="ja-JP" sz="11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788281221"/>
                  </a:ext>
                </a:extLst>
              </a:tr>
              <a:tr h="298848">
                <a:tc>
                  <a:txBody>
                    <a:bodyPr/>
                    <a:lstStyle/>
                    <a:p>
                      <a:pPr algn="l">
                        <a:spcAft>
                          <a:spcPts val="0"/>
                        </a:spcAft>
                      </a:pPr>
                      <a:r>
                        <a:rPr lang="en-US" sz="1200" kern="100">
                          <a:effectLst/>
                          <a:latin typeface="ＭＳ ゴシック" panose="020B0609070205080204" pitchFamily="49" charset="-128"/>
                          <a:ea typeface="ＭＳ 明朝" panose="02020609040205080304" pitchFamily="17" charset="-128"/>
                          <a:cs typeface="Times New Roman" panose="02020603050405020304" pitchFamily="18" charset="0"/>
                        </a:rPr>
                        <a:t> </a:t>
                      </a:r>
                      <a:endParaRPr lang="ja-JP" sz="1100" kern="10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algn="l">
                        <a:spcAft>
                          <a:spcPts val="0"/>
                        </a:spcAft>
                      </a:pPr>
                      <a:r>
                        <a:rPr lang="en-US" sz="1200" kern="100">
                          <a:effectLst/>
                          <a:latin typeface="+mn-ea"/>
                          <a:ea typeface="+mn-ea"/>
                          <a:cs typeface="Times New Roman" panose="02020603050405020304" pitchFamily="18" charset="0"/>
                        </a:rPr>
                        <a:t> </a:t>
                      </a:r>
                      <a:endParaRPr lang="ja-JP" sz="1100" kern="10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algn="l">
                        <a:spcAft>
                          <a:spcPts val="0"/>
                        </a:spcAft>
                      </a:pPr>
                      <a:r>
                        <a:rPr lang="ja-JP" sz="1200" kern="100" dirty="0">
                          <a:effectLst/>
                          <a:latin typeface="+mn-ea"/>
                          <a:ea typeface="+mn-ea"/>
                          <a:cs typeface="Times New Roman" panose="02020603050405020304" pitchFamily="18" charset="0"/>
                        </a:rPr>
                        <a:t>（調達先名）</a:t>
                      </a:r>
                      <a:endParaRPr lang="ja-JP" sz="11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algn="l">
                        <a:spcAft>
                          <a:spcPts val="0"/>
                        </a:spcAft>
                      </a:pPr>
                      <a:r>
                        <a:rPr lang="en-US" sz="1200" kern="100" dirty="0">
                          <a:effectLst/>
                          <a:latin typeface="+mn-ea"/>
                          <a:ea typeface="+mn-ea"/>
                          <a:cs typeface="Times New Roman" panose="02020603050405020304" pitchFamily="18" charset="0"/>
                        </a:rPr>
                        <a:t> </a:t>
                      </a:r>
                      <a:endParaRPr lang="ja-JP" sz="11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algn="l">
                        <a:spcAft>
                          <a:spcPts val="0"/>
                        </a:spcAft>
                      </a:pPr>
                      <a:r>
                        <a:rPr lang="en-US" sz="1200" kern="100" dirty="0">
                          <a:effectLst/>
                          <a:latin typeface="+mn-ea"/>
                          <a:ea typeface="+mn-ea"/>
                          <a:cs typeface="Times New Roman" panose="02020603050405020304" pitchFamily="18" charset="0"/>
                        </a:rPr>
                        <a:t> </a:t>
                      </a:r>
                      <a:endParaRPr lang="ja-JP" sz="11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1649779173"/>
                  </a:ext>
                </a:extLst>
              </a:tr>
              <a:tr h="298848">
                <a:tc>
                  <a:txBody>
                    <a:bodyPr/>
                    <a:lstStyle/>
                    <a:p>
                      <a:pPr algn="l">
                        <a:spcAft>
                          <a:spcPts val="0"/>
                        </a:spcAft>
                      </a:pPr>
                      <a:r>
                        <a:rPr lang="en-US" sz="1200" kern="100">
                          <a:effectLst/>
                          <a:latin typeface="ＭＳ ゴシック" panose="020B0609070205080204" pitchFamily="49" charset="-128"/>
                          <a:ea typeface="ＭＳ 明朝" panose="02020609040205080304" pitchFamily="17" charset="-128"/>
                          <a:cs typeface="Times New Roman" panose="02020603050405020304" pitchFamily="18" charset="0"/>
                        </a:rPr>
                        <a:t> </a:t>
                      </a:r>
                      <a:endParaRPr lang="ja-JP" sz="1100" kern="10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algn="l">
                        <a:spcAft>
                          <a:spcPts val="0"/>
                        </a:spcAft>
                      </a:pPr>
                      <a:r>
                        <a:rPr lang="en-US" sz="1200" kern="100">
                          <a:effectLst/>
                          <a:latin typeface="+mn-ea"/>
                          <a:ea typeface="+mn-ea"/>
                          <a:cs typeface="Times New Roman" panose="02020603050405020304" pitchFamily="18" charset="0"/>
                        </a:rPr>
                        <a:t> </a:t>
                      </a:r>
                      <a:endParaRPr lang="ja-JP" sz="1100" kern="10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algn="l">
                        <a:spcAft>
                          <a:spcPts val="0"/>
                        </a:spcAft>
                      </a:pPr>
                      <a:r>
                        <a:rPr lang="ja-JP" sz="1200" kern="100" dirty="0">
                          <a:effectLst/>
                          <a:latin typeface="+mn-ea"/>
                          <a:ea typeface="+mn-ea"/>
                          <a:cs typeface="Times New Roman" panose="02020603050405020304" pitchFamily="18" charset="0"/>
                        </a:rPr>
                        <a:t>（調達先名）</a:t>
                      </a:r>
                      <a:endParaRPr lang="ja-JP" sz="11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algn="l">
                        <a:spcAft>
                          <a:spcPts val="0"/>
                        </a:spcAft>
                      </a:pPr>
                      <a:r>
                        <a:rPr lang="en-US" sz="1200" kern="100" dirty="0">
                          <a:effectLst/>
                          <a:latin typeface="+mn-ea"/>
                          <a:ea typeface="+mn-ea"/>
                          <a:cs typeface="Times New Roman" panose="02020603050405020304" pitchFamily="18" charset="0"/>
                        </a:rPr>
                        <a:t> </a:t>
                      </a:r>
                      <a:endParaRPr lang="ja-JP" sz="11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algn="l">
                        <a:spcAft>
                          <a:spcPts val="0"/>
                        </a:spcAft>
                      </a:pPr>
                      <a:r>
                        <a:rPr lang="en-US" sz="1200" kern="100" dirty="0">
                          <a:effectLst/>
                          <a:latin typeface="+mn-ea"/>
                          <a:ea typeface="+mn-ea"/>
                          <a:cs typeface="Times New Roman" panose="02020603050405020304" pitchFamily="18" charset="0"/>
                        </a:rPr>
                        <a:t> </a:t>
                      </a:r>
                      <a:endParaRPr lang="ja-JP" sz="11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3760815595"/>
                  </a:ext>
                </a:extLst>
              </a:tr>
              <a:tr h="298848">
                <a:tc>
                  <a:txBody>
                    <a:bodyPr/>
                    <a:lstStyle/>
                    <a:p>
                      <a:pPr algn="l">
                        <a:spcAft>
                          <a:spcPts val="0"/>
                        </a:spcAft>
                      </a:pPr>
                      <a:r>
                        <a:rPr lang="en-US" sz="1200" kern="100">
                          <a:effectLst/>
                          <a:latin typeface="ＭＳ ゴシック" panose="020B0609070205080204" pitchFamily="49" charset="-128"/>
                          <a:ea typeface="ＭＳ 明朝" panose="02020609040205080304" pitchFamily="17" charset="-128"/>
                          <a:cs typeface="Times New Roman" panose="02020603050405020304" pitchFamily="18" charset="0"/>
                        </a:rPr>
                        <a:t> </a:t>
                      </a:r>
                      <a:endParaRPr lang="ja-JP" sz="1100" kern="10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algn="l">
                        <a:spcAft>
                          <a:spcPts val="0"/>
                        </a:spcAft>
                      </a:pPr>
                      <a:r>
                        <a:rPr lang="en-US" sz="1200" kern="100">
                          <a:effectLst/>
                          <a:latin typeface="+mn-ea"/>
                          <a:ea typeface="+mn-ea"/>
                          <a:cs typeface="Times New Roman" panose="02020603050405020304" pitchFamily="18" charset="0"/>
                        </a:rPr>
                        <a:t> </a:t>
                      </a:r>
                      <a:endParaRPr lang="ja-JP" sz="1100" kern="10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2F2F2"/>
                    </a:solidFill>
                  </a:tcPr>
                </a:tc>
                <a:tc>
                  <a:txBody>
                    <a:bodyPr/>
                    <a:lstStyle/>
                    <a:p>
                      <a:pPr algn="l">
                        <a:spcAft>
                          <a:spcPts val="0"/>
                        </a:spcAft>
                      </a:pPr>
                      <a:r>
                        <a:rPr lang="ja-JP" sz="1200" kern="100" dirty="0">
                          <a:effectLst/>
                          <a:latin typeface="+mn-ea"/>
                          <a:ea typeface="+mn-ea"/>
                          <a:cs typeface="Times New Roman" panose="02020603050405020304" pitchFamily="18" charset="0"/>
                        </a:rPr>
                        <a:t>（調達先名）</a:t>
                      </a:r>
                      <a:endParaRPr lang="ja-JP" sz="11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200" kern="100" dirty="0">
                          <a:effectLst/>
                          <a:latin typeface="+mn-ea"/>
                          <a:ea typeface="+mn-ea"/>
                          <a:cs typeface="Times New Roman" panose="02020603050405020304" pitchFamily="18" charset="0"/>
                        </a:rPr>
                        <a:t> </a:t>
                      </a:r>
                      <a:endParaRPr lang="ja-JP" sz="11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200" kern="100" dirty="0">
                          <a:effectLst/>
                          <a:latin typeface="+mn-ea"/>
                          <a:ea typeface="+mn-ea"/>
                          <a:cs typeface="Times New Roman" panose="02020603050405020304" pitchFamily="18" charset="0"/>
                        </a:rPr>
                        <a:t> </a:t>
                      </a:r>
                      <a:endParaRPr lang="ja-JP" sz="11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83257506"/>
                  </a:ext>
                </a:extLst>
              </a:tr>
              <a:tr h="298848">
                <a:tc>
                  <a:txBody>
                    <a:bodyPr/>
                    <a:lstStyle/>
                    <a:p>
                      <a:pPr algn="l">
                        <a:spcAft>
                          <a:spcPts val="0"/>
                        </a:spcAft>
                      </a:pPr>
                      <a:r>
                        <a:rPr lang="en-US" sz="1200" kern="100">
                          <a:effectLst/>
                          <a:latin typeface="ＭＳ ゴシック" panose="020B0609070205080204" pitchFamily="49" charset="-128"/>
                          <a:ea typeface="ＭＳ 明朝" panose="02020609040205080304" pitchFamily="17" charset="-128"/>
                          <a:cs typeface="Times New Roman" panose="02020603050405020304" pitchFamily="18" charset="0"/>
                        </a:rPr>
                        <a:t> </a:t>
                      </a:r>
                      <a:endParaRPr lang="ja-JP" sz="1100" kern="10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algn="l">
                        <a:spcAft>
                          <a:spcPts val="0"/>
                        </a:spcAft>
                      </a:pPr>
                      <a:r>
                        <a:rPr lang="ja-JP" sz="1200" kern="100">
                          <a:effectLst/>
                          <a:latin typeface="+mn-ea"/>
                          <a:ea typeface="+mn-ea"/>
                          <a:cs typeface="Times New Roman" panose="02020603050405020304" pitchFamily="18" charset="0"/>
                        </a:rPr>
                        <a:t>④</a:t>
                      </a:r>
                      <a:endParaRPr lang="ja-JP" sz="1100" kern="10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F2F2F2"/>
                    </a:solidFill>
                  </a:tcPr>
                </a:tc>
                <a:tc>
                  <a:txBody>
                    <a:bodyPr/>
                    <a:lstStyle/>
                    <a:p>
                      <a:pPr algn="l">
                        <a:spcAft>
                          <a:spcPts val="0"/>
                        </a:spcAft>
                      </a:pPr>
                      <a:r>
                        <a:rPr lang="ja-JP" sz="1200" kern="100" dirty="0">
                          <a:effectLst/>
                          <a:latin typeface="+mn-ea"/>
                          <a:ea typeface="+mn-ea"/>
                          <a:cs typeface="Times New Roman" panose="02020603050405020304" pitchFamily="18" charset="0"/>
                        </a:rPr>
                        <a:t>受入保証金・敷金等</a:t>
                      </a:r>
                      <a:endParaRPr lang="ja-JP" sz="1100" kern="100" dirty="0">
                        <a:effectLst/>
                        <a:latin typeface="+mn-ea"/>
                        <a:ea typeface="+mn-ea"/>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l">
                        <a:spcAft>
                          <a:spcPts val="0"/>
                        </a:spcAft>
                      </a:pPr>
                      <a:r>
                        <a:rPr lang="en-US" sz="1200" kern="100">
                          <a:effectLst/>
                          <a:latin typeface="+mn-ea"/>
                          <a:ea typeface="+mn-ea"/>
                          <a:cs typeface="Times New Roman" panose="02020603050405020304" pitchFamily="18" charset="0"/>
                        </a:rPr>
                        <a:t> </a:t>
                      </a:r>
                      <a:endParaRPr lang="ja-JP" sz="1100" kern="10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l">
                        <a:spcAft>
                          <a:spcPts val="0"/>
                        </a:spcAft>
                      </a:pPr>
                      <a:r>
                        <a:rPr lang="en-US" sz="1200" kern="100" dirty="0">
                          <a:effectLst/>
                          <a:latin typeface="+mn-ea"/>
                          <a:ea typeface="+mn-ea"/>
                          <a:cs typeface="Times New Roman" panose="02020603050405020304" pitchFamily="18" charset="0"/>
                        </a:rPr>
                        <a:t> </a:t>
                      </a:r>
                      <a:endParaRPr lang="ja-JP" sz="11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069664772"/>
                  </a:ext>
                </a:extLst>
              </a:tr>
              <a:tr h="298848">
                <a:tc>
                  <a:txBody>
                    <a:bodyPr/>
                    <a:lstStyle/>
                    <a:p>
                      <a:pPr algn="l">
                        <a:spcAft>
                          <a:spcPts val="0"/>
                        </a:spcAft>
                      </a:pPr>
                      <a:r>
                        <a:rPr lang="en-US" sz="1200" kern="100">
                          <a:effectLst/>
                          <a:latin typeface="ＭＳ ゴシック" panose="020B0609070205080204" pitchFamily="49" charset="-128"/>
                          <a:ea typeface="ＭＳ 明朝" panose="02020609040205080304" pitchFamily="17" charset="-128"/>
                          <a:cs typeface="Times New Roman" panose="02020603050405020304" pitchFamily="18" charset="0"/>
                        </a:rPr>
                        <a:t> </a:t>
                      </a:r>
                      <a:endParaRPr lang="ja-JP" sz="1100" kern="10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algn="l">
                        <a:spcAft>
                          <a:spcPts val="0"/>
                        </a:spcAft>
                      </a:pPr>
                      <a:r>
                        <a:rPr lang="en-US" sz="1200" kern="100">
                          <a:effectLst/>
                          <a:latin typeface="+mn-ea"/>
                          <a:ea typeface="+mn-ea"/>
                          <a:cs typeface="Times New Roman" panose="02020603050405020304" pitchFamily="18" charset="0"/>
                        </a:rPr>
                        <a:t> </a:t>
                      </a:r>
                      <a:endParaRPr lang="ja-JP" sz="1100" kern="10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algn="l">
                        <a:spcAft>
                          <a:spcPts val="0"/>
                        </a:spcAft>
                      </a:pPr>
                      <a:r>
                        <a:rPr lang="en-US" sz="1200" kern="100" dirty="0">
                          <a:effectLst/>
                          <a:latin typeface="+mn-ea"/>
                          <a:ea typeface="+mn-ea"/>
                          <a:cs typeface="Times New Roman" panose="02020603050405020304" pitchFamily="18" charset="0"/>
                        </a:rPr>
                        <a:t> </a:t>
                      </a:r>
                      <a:endParaRPr lang="ja-JP" sz="11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algn="l">
                        <a:spcAft>
                          <a:spcPts val="0"/>
                        </a:spcAft>
                      </a:pPr>
                      <a:r>
                        <a:rPr lang="en-US" sz="1200" kern="100" dirty="0">
                          <a:effectLst/>
                          <a:latin typeface="+mn-ea"/>
                          <a:ea typeface="+mn-ea"/>
                          <a:cs typeface="Times New Roman" panose="02020603050405020304" pitchFamily="18" charset="0"/>
                        </a:rPr>
                        <a:t> </a:t>
                      </a:r>
                      <a:endParaRPr lang="ja-JP" sz="11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algn="l">
                        <a:spcAft>
                          <a:spcPts val="0"/>
                        </a:spcAft>
                      </a:pPr>
                      <a:r>
                        <a:rPr lang="en-US" sz="1200" kern="100" dirty="0">
                          <a:effectLst/>
                          <a:latin typeface="+mn-ea"/>
                          <a:ea typeface="+mn-ea"/>
                          <a:cs typeface="Times New Roman" panose="02020603050405020304" pitchFamily="18" charset="0"/>
                        </a:rPr>
                        <a:t> </a:t>
                      </a:r>
                      <a:endParaRPr lang="ja-JP" sz="11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106386792"/>
                  </a:ext>
                </a:extLst>
              </a:tr>
              <a:tr h="298848">
                <a:tc>
                  <a:txBody>
                    <a:bodyPr/>
                    <a:lstStyle/>
                    <a:p>
                      <a:pPr algn="l">
                        <a:spcAft>
                          <a:spcPts val="0"/>
                        </a:spcAft>
                      </a:pPr>
                      <a:r>
                        <a:rPr lang="en-US" sz="1200" kern="100">
                          <a:effectLst/>
                          <a:latin typeface="ＭＳ ゴシック" panose="020B0609070205080204" pitchFamily="49" charset="-128"/>
                          <a:ea typeface="ＭＳ 明朝" panose="02020609040205080304" pitchFamily="17" charset="-128"/>
                          <a:cs typeface="Times New Roman" panose="02020603050405020304" pitchFamily="18" charset="0"/>
                        </a:rPr>
                        <a:t> </a:t>
                      </a:r>
                      <a:endParaRPr lang="ja-JP" sz="1100" kern="10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algn="l">
                        <a:spcAft>
                          <a:spcPts val="0"/>
                        </a:spcAft>
                      </a:pPr>
                      <a:r>
                        <a:rPr lang="en-US" sz="1200" kern="100">
                          <a:effectLst/>
                          <a:latin typeface="+mn-ea"/>
                          <a:ea typeface="+mn-ea"/>
                          <a:cs typeface="Times New Roman" panose="02020603050405020304" pitchFamily="18" charset="0"/>
                        </a:rPr>
                        <a:t> </a:t>
                      </a:r>
                      <a:endParaRPr lang="ja-JP" sz="1100" kern="10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2F2F2"/>
                    </a:solidFill>
                  </a:tcPr>
                </a:tc>
                <a:tc>
                  <a:txBody>
                    <a:bodyPr/>
                    <a:lstStyle/>
                    <a:p>
                      <a:pPr algn="l">
                        <a:spcAft>
                          <a:spcPts val="0"/>
                        </a:spcAft>
                      </a:pPr>
                      <a:r>
                        <a:rPr lang="en-US" sz="1200" kern="100" dirty="0">
                          <a:effectLst/>
                          <a:latin typeface="+mn-ea"/>
                          <a:ea typeface="+mn-ea"/>
                          <a:cs typeface="Times New Roman" panose="02020603050405020304" pitchFamily="18" charset="0"/>
                        </a:rPr>
                        <a:t> </a:t>
                      </a:r>
                      <a:endParaRPr lang="ja-JP" sz="11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200" kern="100" dirty="0">
                          <a:effectLst/>
                          <a:latin typeface="+mn-ea"/>
                          <a:ea typeface="+mn-ea"/>
                          <a:cs typeface="Times New Roman" panose="02020603050405020304" pitchFamily="18" charset="0"/>
                        </a:rPr>
                        <a:t> </a:t>
                      </a:r>
                      <a:endParaRPr lang="ja-JP" sz="11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200" kern="100" dirty="0">
                          <a:effectLst/>
                          <a:latin typeface="+mn-ea"/>
                          <a:ea typeface="+mn-ea"/>
                          <a:cs typeface="Times New Roman" panose="02020603050405020304" pitchFamily="18" charset="0"/>
                        </a:rPr>
                        <a:t> </a:t>
                      </a:r>
                      <a:endParaRPr lang="ja-JP" sz="11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9758486"/>
                  </a:ext>
                </a:extLst>
              </a:tr>
              <a:tr h="298848">
                <a:tc>
                  <a:txBody>
                    <a:bodyPr/>
                    <a:lstStyle/>
                    <a:p>
                      <a:pPr algn="l">
                        <a:spcAft>
                          <a:spcPts val="0"/>
                        </a:spcAft>
                      </a:pPr>
                      <a:r>
                        <a:rPr lang="en-US" sz="1200" kern="100">
                          <a:effectLst/>
                          <a:latin typeface="ＭＳ ゴシック" panose="020B0609070205080204" pitchFamily="49" charset="-128"/>
                          <a:ea typeface="ＭＳ 明朝" panose="02020609040205080304" pitchFamily="17" charset="-128"/>
                          <a:cs typeface="Times New Roman" panose="02020603050405020304" pitchFamily="18" charset="0"/>
                        </a:rPr>
                        <a:t> </a:t>
                      </a:r>
                      <a:endParaRPr lang="ja-JP" sz="1100" kern="10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algn="l">
                        <a:spcAft>
                          <a:spcPts val="0"/>
                        </a:spcAft>
                      </a:pPr>
                      <a:r>
                        <a:rPr lang="ja-JP" sz="1200" kern="100">
                          <a:effectLst/>
                          <a:latin typeface="+mn-ea"/>
                          <a:ea typeface="+mn-ea"/>
                          <a:cs typeface="Times New Roman" panose="02020603050405020304" pitchFamily="18" charset="0"/>
                        </a:rPr>
                        <a:t>⑤</a:t>
                      </a:r>
                      <a:endParaRPr lang="ja-JP" sz="1100" kern="10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F2F2F2"/>
                    </a:solidFill>
                  </a:tcPr>
                </a:tc>
                <a:tc>
                  <a:txBody>
                    <a:bodyPr/>
                    <a:lstStyle/>
                    <a:p>
                      <a:pPr algn="l">
                        <a:spcAft>
                          <a:spcPts val="0"/>
                        </a:spcAft>
                      </a:pPr>
                      <a:r>
                        <a:rPr lang="ja-JP" sz="1200" kern="100" dirty="0">
                          <a:effectLst/>
                          <a:latin typeface="+mn-ea"/>
                          <a:ea typeface="+mn-ea"/>
                          <a:cs typeface="Times New Roman" panose="02020603050405020304" pitchFamily="18" charset="0"/>
                        </a:rPr>
                        <a:t>その他</a:t>
                      </a:r>
                      <a:endParaRPr lang="ja-JP" sz="1100" kern="100" dirty="0">
                        <a:effectLst/>
                        <a:latin typeface="+mn-ea"/>
                        <a:ea typeface="+mn-ea"/>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l">
                        <a:spcAft>
                          <a:spcPts val="0"/>
                        </a:spcAft>
                      </a:pPr>
                      <a:r>
                        <a:rPr lang="en-US" sz="1200" kern="100" dirty="0">
                          <a:effectLst/>
                          <a:latin typeface="+mn-ea"/>
                          <a:ea typeface="+mn-ea"/>
                          <a:cs typeface="Times New Roman" panose="02020603050405020304" pitchFamily="18" charset="0"/>
                        </a:rPr>
                        <a:t> </a:t>
                      </a:r>
                      <a:endParaRPr lang="ja-JP" sz="11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l">
                        <a:spcAft>
                          <a:spcPts val="0"/>
                        </a:spcAft>
                      </a:pPr>
                      <a:r>
                        <a:rPr lang="en-US" sz="1200" kern="100" dirty="0">
                          <a:effectLst/>
                          <a:latin typeface="+mn-ea"/>
                          <a:ea typeface="+mn-ea"/>
                          <a:cs typeface="Times New Roman" panose="02020603050405020304" pitchFamily="18" charset="0"/>
                        </a:rPr>
                        <a:t> </a:t>
                      </a:r>
                      <a:endParaRPr lang="ja-JP" sz="11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476756152"/>
                  </a:ext>
                </a:extLst>
              </a:tr>
              <a:tr h="298848">
                <a:tc>
                  <a:txBody>
                    <a:bodyPr/>
                    <a:lstStyle/>
                    <a:p>
                      <a:pPr algn="l">
                        <a:spcAft>
                          <a:spcPts val="0"/>
                        </a:spcAft>
                      </a:pPr>
                      <a:r>
                        <a:rPr lang="en-US" sz="1200" kern="100">
                          <a:effectLst/>
                          <a:latin typeface="ＭＳ ゴシック" panose="020B0609070205080204" pitchFamily="49" charset="-128"/>
                          <a:ea typeface="ＭＳ 明朝" panose="02020609040205080304" pitchFamily="17" charset="-128"/>
                          <a:cs typeface="Times New Roman" panose="02020603050405020304" pitchFamily="18" charset="0"/>
                        </a:rPr>
                        <a:t> </a:t>
                      </a:r>
                      <a:endParaRPr lang="ja-JP" sz="1100" kern="10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algn="l">
                        <a:spcAft>
                          <a:spcPts val="0"/>
                        </a:spcAft>
                      </a:pPr>
                      <a:r>
                        <a:rPr lang="en-US" sz="1200" kern="100">
                          <a:effectLst/>
                          <a:latin typeface="+mn-ea"/>
                          <a:ea typeface="+mn-ea"/>
                          <a:cs typeface="Times New Roman" panose="02020603050405020304" pitchFamily="18" charset="0"/>
                        </a:rPr>
                        <a:t> </a:t>
                      </a:r>
                      <a:endParaRPr lang="ja-JP" sz="1100" kern="10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algn="l">
                        <a:spcAft>
                          <a:spcPts val="0"/>
                        </a:spcAft>
                      </a:pPr>
                      <a:r>
                        <a:rPr lang="en-US" sz="1200" kern="100">
                          <a:effectLst/>
                          <a:latin typeface="+mn-ea"/>
                          <a:ea typeface="+mn-ea"/>
                          <a:cs typeface="Times New Roman" panose="02020603050405020304" pitchFamily="18" charset="0"/>
                        </a:rPr>
                        <a:t> </a:t>
                      </a:r>
                      <a:endParaRPr lang="ja-JP" sz="1100" kern="10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algn="l">
                        <a:spcAft>
                          <a:spcPts val="0"/>
                        </a:spcAft>
                      </a:pPr>
                      <a:r>
                        <a:rPr lang="en-US" sz="1200" kern="100" dirty="0">
                          <a:effectLst/>
                          <a:latin typeface="+mn-ea"/>
                          <a:ea typeface="+mn-ea"/>
                          <a:cs typeface="Times New Roman" panose="02020603050405020304" pitchFamily="18" charset="0"/>
                        </a:rPr>
                        <a:t> </a:t>
                      </a:r>
                      <a:endParaRPr lang="ja-JP" sz="11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algn="l">
                        <a:spcAft>
                          <a:spcPts val="0"/>
                        </a:spcAft>
                      </a:pPr>
                      <a:r>
                        <a:rPr lang="en-US" sz="1200" kern="100" dirty="0">
                          <a:effectLst/>
                          <a:latin typeface="+mn-ea"/>
                          <a:ea typeface="+mn-ea"/>
                          <a:cs typeface="Times New Roman" panose="02020603050405020304" pitchFamily="18" charset="0"/>
                        </a:rPr>
                        <a:t> </a:t>
                      </a:r>
                      <a:endParaRPr lang="ja-JP" sz="11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2907546983"/>
                  </a:ext>
                </a:extLst>
              </a:tr>
              <a:tr h="298848">
                <a:tc>
                  <a:txBody>
                    <a:bodyPr/>
                    <a:lstStyle/>
                    <a:p>
                      <a:pPr algn="l">
                        <a:spcAft>
                          <a:spcPts val="0"/>
                        </a:spcAft>
                      </a:pPr>
                      <a:r>
                        <a:rPr lang="en-US" sz="1200" kern="100">
                          <a:effectLst/>
                          <a:latin typeface="ＭＳ ゴシック" panose="020B0609070205080204" pitchFamily="49" charset="-128"/>
                          <a:ea typeface="ＭＳ 明朝" panose="02020609040205080304" pitchFamily="17" charset="-128"/>
                          <a:cs typeface="Times New Roman" panose="02020603050405020304" pitchFamily="18" charset="0"/>
                        </a:rPr>
                        <a:t> </a:t>
                      </a:r>
                      <a:endParaRPr lang="ja-JP" sz="1100" kern="10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2F2F2"/>
                    </a:solidFill>
                  </a:tcPr>
                </a:tc>
                <a:tc>
                  <a:txBody>
                    <a:bodyPr/>
                    <a:lstStyle/>
                    <a:p>
                      <a:pPr algn="l">
                        <a:spcAft>
                          <a:spcPts val="0"/>
                        </a:spcAft>
                      </a:pPr>
                      <a:r>
                        <a:rPr lang="en-US" sz="1200" kern="100">
                          <a:effectLst/>
                          <a:latin typeface="+mn-ea"/>
                          <a:ea typeface="+mn-ea"/>
                          <a:cs typeface="Times New Roman" panose="02020603050405020304" pitchFamily="18" charset="0"/>
                        </a:rPr>
                        <a:t> </a:t>
                      </a:r>
                      <a:endParaRPr lang="ja-JP" sz="1100" kern="10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2F2F2"/>
                    </a:solidFill>
                  </a:tcPr>
                </a:tc>
                <a:tc>
                  <a:txBody>
                    <a:bodyPr/>
                    <a:lstStyle/>
                    <a:p>
                      <a:pPr algn="l">
                        <a:spcAft>
                          <a:spcPts val="0"/>
                        </a:spcAft>
                      </a:pPr>
                      <a:r>
                        <a:rPr lang="en-US" sz="1200" kern="100">
                          <a:effectLst/>
                          <a:latin typeface="+mn-ea"/>
                          <a:ea typeface="+mn-ea"/>
                          <a:cs typeface="Times New Roman" panose="02020603050405020304" pitchFamily="18" charset="0"/>
                        </a:rPr>
                        <a:t> </a:t>
                      </a:r>
                      <a:endParaRPr lang="ja-JP" sz="1100" kern="10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200" kern="100">
                          <a:effectLst/>
                          <a:latin typeface="+mn-ea"/>
                          <a:ea typeface="+mn-ea"/>
                          <a:cs typeface="Times New Roman" panose="02020603050405020304" pitchFamily="18" charset="0"/>
                        </a:rPr>
                        <a:t> </a:t>
                      </a:r>
                      <a:endParaRPr lang="ja-JP" sz="1100" kern="10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200" kern="100" dirty="0">
                          <a:effectLst/>
                          <a:latin typeface="+mn-ea"/>
                          <a:ea typeface="+mn-ea"/>
                          <a:cs typeface="Times New Roman" panose="02020603050405020304" pitchFamily="18" charset="0"/>
                        </a:rPr>
                        <a:t> </a:t>
                      </a:r>
                      <a:endParaRPr lang="ja-JP" sz="1100" kern="100" dirty="0">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6849316"/>
                  </a:ext>
                </a:extLst>
              </a:tr>
            </a:tbl>
          </a:graphicData>
        </a:graphic>
      </p:graphicFrame>
      <p:sp>
        <p:nvSpPr>
          <p:cNvPr id="12" name="正方形/長方形 11"/>
          <p:cNvSpPr/>
          <p:nvPr/>
        </p:nvSpPr>
        <p:spPr>
          <a:xfrm>
            <a:off x="340731" y="577052"/>
            <a:ext cx="5660018" cy="738664"/>
          </a:xfrm>
          <a:prstGeom prst="rect">
            <a:avLst/>
          </a:prstGeom>
        </p:spPr>
        <p:txBody>
          <a:bodyPr wrap="square">
            <a:spAutoFit/>
          </a:bodyPr>
          <a:lstStyle/>
          <a:p>
            <a:pPr algn="just">
              <a:spcAft>
                <a:spcPts val="0"/>
              </a:spcAft>
            </a:pPr>
            <a:r>
              <a:rPr lang="ja-JP" altLang="en-US" sz="1400" kern="100" dirty="0" smtClean="0">
                <a:latin typeface="BIZ UDゴシック" panose="020B0400000000000000" pitchFamily="49" charset="-128"/>
                <a:ea typeface="BIZ UDゴシック" panose="020B0400000000000000" pitchFamily="49" charset="-128"/>
                <a:cs typeface="Times New Roman" panose="02020603050405020304" pitchFamily="18" charset="0"/>
              </a:rPr>
              <a:t>（</a:t>
            </a:r>
            <a:r>
              <a:rPr lang="ja-JP" altLang="ja-JP" sz="1400" kern="100" dirty="0" smtClean="0">
                <a:latin typeface="BIZ UDゴシック" panose="020B0400000000000000" pitchFamily="49" charset="-128"/>
                <a:ea typeface="BIZ UDゴシック" panose="020B0400000000000000" pitchFamily="49" charset="-128"/>
                <a:cs typeface="Times New Roman" panose="02020603050405020304" pitchFamily="18" charset="0"/>
              </a:rPr>
              <a:t>１</a:t>
            </a:r>
            <a:r>
              <a:rPr lang="ja-JP" altLang="en-US" sz="1400" kern="100" dirty="0" smtClean="0">
                <a:latin typeface="BIZ UDゴシック" panose="020B0400000000000000" pitchFamily="49" charset="-128"/>
                <a:ea typeface="BIZ UDゴシック" panose="020B0400000000000000" pitchFamily="49" charset="-128"/>
                <a:cs typeface="Times New Roman" panose="02020603050405020304" pitchFamily="18" charset="0"/>
              </a:rPr>
              <a:t>）</a:t>
            </a:r>
            <a:r>
              <a:rPr lang="ja-JP" altLang="ja-JP" sz="1400" kern="100" dirty="0" smtClean="0">
                <a:latin typeface="BIZ UDゴシック" panose="020B0400000000000000" pitchFamily="49" charset="-128"/>
                <a:ea typeface="BIZ UDゴシック" panose="020B0400000000000000" pitchFamily="49" charset="-128"/>
                <a:cs typeface="Times New Roman" panose="02020603050405020304" pitchFamily="18" charset="0"/>
              </a:rPr>
              <a:t>資金計画</a:t>
            </a:r>
            <a:endParaRPr lang="en-US" altLang="ja-JP" sz="1400" kern="100" dirty="0" smtClean="0">
              <a:latin typeface="BIZ UDゴシック" panose="020B0400000000000000" pitchFamily="49" charset="-128"/>
              <a:ea typeface="BIZ UDゴシック" panose="020B0400000000000000" pitchFamily="49" charset="-128"/>
              <a:cs typeface="Times New Roman" panose="02020603050405020304" pitchFamily="18" charset="0"/>
            </a:endParaRPr>
          </a:p>
          <a:p>
            <a:pPr algn="just">
              <a:spcAft>
                <a:spcPts val="0"/>
              </a:spcAft>
            </a:pPr>
            <a:r>
              <a:rPr lang="ja-JP" altLang="en-US" sz="1400" kern="100" dirty="0">
                <a:latin typeface="BIZ UDゴシック" panose="020B0400000000000000" pitchFamily="49" charset="-128"/>
                <a:ea typeface="BIZ UDゴシック" panose="020B0400000000000000" pitchFamily="49" charset="-128"/>
                <a:cs typeface="Times New Roman" panose="02020603050405020304" pitchFamily="18" charset="0"/>
              </a:rPr>
              <a:t>　</a:t>
            </a:r>
            <a:r>
              <a:rPr lang="ja-JP" altLang="en-US" sz="1400" kern="100" dirty="0" smtClean="0">
                <a:latin typeface="BIZ UDゴシック" panose="020B0400000000000000" pitchFamily="49" charset="-128"/>
                <a:ea typeface="BIZ UDゴシック" panose="020B0400000000000000" pitchFamily="49" charset="-128"/>
                <a:cs typeface="Times New Roman" panose="02020603050405020304" pitchFamily="18" charset="0"/>
              </a:rPr>
              <a:t>① </a:t>
            </a:r>
            <a:r>
              <a:rPr lang="ja-JP" altLang="ja-JP" sz="1400" kern="100" dirty="0" smtClean="0">
                <a:latin typeface="BIZ UDゴシック" panose="020B0400000000000000" pitchFamily="49" charset="-128"/>
                <a:ea typeface="BIZ UDゴシック" panose="020B0400000000000000" pitchFamily="49" charset="-128"/>
                <a:cs typeface="Times New Roman" panose="02020603050405020304" pitchFamily="18" charset="0"/>
              </a:rPr>
              <a:t>事業費概算書</a:t>
            </a:r>
            <a:endParaRPr lang="en-US" altLang="ja-JP" sz="1400" kern="100" dirty="0" smtClean="0">
              <a:latin typeface="BIZ UDゴシック" panose="020B0400000000000000" pitchFamily="49" charset="-128"/>
              <a:ea typeface="BIZ UDゴシック" panose="020B0400000000000000" pitchFamily="49" charset="-128"/>
              <a:cs typeface="Times New Roman" panose="02020603050405020304" pitchFamily="18" charset="0"/>
            </a:endParaRPr>
          </a:p>
          <a:p>
            <a:pPr algn="just">
              <a:spcAft>
                <a:spcPts val="0"/>
              </a:spcAft>
            </a:pPr>
            <a:r>
              <a:rPr lang="ja-JP" altLang="en-US" sz="1400" kern="100" dirty="0">
                <a:latin typeface="BIZ UDゴシック" panose="020B0400000000000000" pitchFamily="49" charset="-128"/>
                <a:ea typeface="BIZ UDゴシック" panose="020B0400000000000000" pitchFamily="49" charset="-128"/>
                <a:cs typeface="Times New Roman" panose="02020603050405020304" pitchFamily="18" charset="0"/>
              </a:rPr>
              <a:t>　</a:t>
            </a:r>
            <a:r>
              <a:rPr lang="ja-JP" altLang="ja-JP" sz="1400" kern="100" dirty="0" smtClean="0">
                <a:latin typeface="BIZ UDゴシック" panose="020B0400000000000000" pitchFamily="49" charset="-128"/>
                <a:ea typeface="BIZ UDゴシック" panose="020B0400000000000000" pitchFamily="49" charset="-128"/>
                <a:cs typeface="Times New Roman" panose="02020603050405020304" pitchFamily="18" charset="0"/>
              </a:rPr>
              <a:t>【</a:t>
            </a:r>
            <a:r>
              <a:rPr lang="ja-JP" altLang="ja-JP" sz="1400" kern="100" dirty="0">
                <a:latin typeface="BIZ UDゴシック" panose="020B0400000000000000" pitchFamily="49" charset="-128"/>
                <a:ea typeface="BIZ UDゴシック" panose="020B0400000000000000" pitchFamily="49" charset="-128"/>
                <a:cs typeface="Times New Roman" panose="02020603050405020304" pitchFamily="18" charset="0"/>
              </a:rPr>
              <a:t>支出】　　　　</a:t>
            </a:r>
            <a:r>
              <a:rPr lang="ja-JP" altLang="en-US" sz="1400" kern="100" dirty="0" smtClean="0">
                <a:latin typeface="BIZ UDゴシック" panose="020B0400000000000000" pitchFamily="49" charset="-128"/>
                <a:ea typeface="BIZ UDゴシック" panose="020B0400000000000000" pitchFamily="49" charset="-128"/>
                <a:cs typeface="Times New Roman" panose="02020603050405020304" pitchFamily="18" charset="0"/>
              </a:rPr>
              <a:t>　　　　</a:t>
            </a:r>
            <a:r>
              <a:rPr lang="ja-JP" altLang="ja-JP" sz="1400" kern="100" dirty="0">
                <a:latin typeface="BIZ UDゴシック" panose="020B0400000000000000" pitchFamily="49" charset="-128"/>
                <a:ea typeface="BIZ UDゴシック" panose="020B0400000000000000" pitchFamily="49" charset="-128"/>
                <a:cs typeface="Times New Roman" panose="02020603050405020304" pitchFamily="18" charset="0"/>
              </a:rPr>
              <a:t>　　　　</a:t>
            </a:r>
            <a:r>
              <a:rPr lang="en-US" altLang="ja-JP" sz="1400" kern="100" dirty="0" smtClean="0">
                <a:latin typeface="BIZ UDゴシック" panose="020B0400000000000000" pitchFamily="49" charset="-128"/>
                <a:ea typeface="BIZ UDゴシック" panose="020B0400000000000000" pitchFamily="49" charset="-128"/>
                <a:cs typeface="Times New Roman" panose="02020603050405020304" pitchFamily="18" charset="0"/>
              </a:rPr>
              <a:t> </a:t>
            </a:r>
            <a:r>
              <a:rPr lang="ja-JP" altLang="ja-JP" sz="1400" kern="100" dirty="0">
                <a:latin typeface="BIZ UDゴシック" panose="020B0400000000000000" pitchFamily="49" charset="-128"/>
                <a:ea typeface="BIZ UDゴシック" panose="020B0400000000000000" pitchFamily="49" charset="-128"/>
                <a:cs typeface="Times New Roman" panose="02020603050405020304" pitchFamily="18" charset="0"/>
              </a:rPr>
              <a:t>　</a:t>
            </a:r>
            <a:r>
              <a:rPr lang="ja-JP" altLang="en-US" sz="1400" kern="100" dirty="0" smtClean="0">
                <a:latin typeface="BIZ UDゴシック" panose="020B0400000000000000" pitchFamily="49" charset="-128"/>
                <a:ea typeface="BIZ UDゴシック" panose="020B0400000000000000" pitchFamily="49" charset="-128"/>
                <a:cs typeface="Times New Roman" panose="02020603050405020304" pitchFamily="18" charset="0"/>
              </a:rPr>
              <a:t>　　　</a:t>
            </a:r>
            <a:r>
              <a:rPr lang="en-US" altLang="ja-JP" sz="1400" kern="100" dirty="0" smtClean="0">
                <a:latin typeface="BIZ UDゴシック" panose="020B0400000000000000" pitchFamily="49" charset="-128"/>
                <a:ea typeface="BIZ UDゴシック" panose="020B0400000000000000" pitchFamily="49" charset="-128"/>
                <a:cs typeface="Times New Roman" panose="02020603050405020304" pitchFamily="18" charset="0"/>
              </a:rPr>
              <a:t>  </a:t>
            </a:r>
            <a:r>
              <a:rPr lang="ja-JP" altLang="ja-JP" sz="1400" kern="100" dirty="0" smtClean="0">
                <a:latin typeface="BIZ UDゴシック" panose="020B0400000000000000" pitchFamily="49" charset="-128"/>
                <a:ea typeface="BIZ UDゴシック" panose="020B0400000000000000" pitchFamily="49" charset="-128"/>
                <a:cs typeface="Times New Roman" panose="02020603050405020304" pitchFamily="18" charset="0"/>
              </a:rPr>
              <a:t>（</a:t>
            </a:r>
            <a:r>
              <a:rPr lang="ja-JP" altLang="ja-JP" sz="1400" kern="100" dirty="0">
                <a:latin typeface="BIZ UDゴシック" panose="020B0400000000000000" pitchFamily="49" charset="-128"/>
                <a:ea typeface="BIZ UDゴシック" panose="020B0400000000000000" pitchFamily="49" charset="-128"/>
                <a:cs typeface="Times New Roman" panose="02020603050405020304" pitchFamily="18" charset="0"/>
              </a:rPr>
              <a:t>単位：百万円）</a:t>
            </a:r>
            <a:endParaRPr lang="ja-JP" altLang="ja-JP" sz="1400" kern="100" dirty="0">
              <a:effectLst/>
              <a:latin typeface="BIZ UDゴシック" panose="020B0400000000000000" pitchFamily="49" charset="-128"/>
              <a:ea typeface="BIZ UDゴシック" panose="020B0400000000000000" pitchFamily="49" charset="-128"/>
              <a:cs typeface="Times New Roman" panose="02020603050405020304" pitchFamily="18" charset="0"/>
            </a:endParaRPr>
          </a:p>
        </p:txBody>
      </p:sp>
      <p:sp>
        <p:nvSpPr>
          <p:cNvPr id="13" name="正方形/長方形 12"/>
          <p:cNvSpPr/>
          <p:nvPr/>
        </p:nvSpPr>
        <p:spPr>
          <a:xfrm>
            <a:off x="6444898" y="800411"/>
            <a:ext cx="6400800" cy="523220"/>
          </a:xfrm>
          <a:prstGeom prst="rect">
            <a:avLst/>
          </a:prstGeom>
        </p:spPr>
        <p:txBody>
          <a:bodyPr>
            <a:spAutoFit/>
          </a:bodyPr>
          <a:lstStyle/>
          <a:p>
            <a:pPr algn="just">
              <a:spcAft>
                <a:spcPts val="0"/>
              </a:spcAft>
            </a:pPr>
            <a:r>
              <a:rPr lang="ja-JP" altLang="en-US" sz="1400" kern="100" dirty="0" smtClean="0">
                <a:latin typeface="BIZ UDゴシック" panose="020B0400000000000000" pitchFamily="49" charset="-128"/>
                <a:ea typeface="BIZ UDゴシック" panose="020B0400000000000000" pitchFamily="49" charset="-128"/>
                <a:cs typeface="Times New Roman" panose="02020603050405020304" pitchFamily="18" charset="0"/>
              </a:rPr>
              <a:t>② </a:t>
            </a:r>
            <a:r>
              <a:rPr lang="ja-JP" altLang="ja-JP" sz="1400" kern="100" dirty="0" smtClean="0">
                <a:latin typeface="BIZ UDゴシック" panose="020B0400000000000000" pitchFamily="49" charset="-128"/>
                <a:ea typeface="BIZ UDゴシック" panose="020B0400000000000000" pitchFamily="49" charset="-128"/>
                <a:cs typeface="Times New Roman" panose="02020603050405020304" pitchFamily="18" charset="0"/>
              </a:rPr>
              <a:t>資金</a:t>
            </a:r>
            <a:r>
              <a:rPr lang="ja-JP" altLang="ja-JP" sz="1400" kern="100" dirty="0">
                <a:latin typeface="BIZ UDゴシック" panose="020B0400000000000000" pitchFamily="49" charset="-128"/>
                <a:ea typeface="BIZ UDゴシック" panose="020B0400000000000000" pitchFamily="49" charset="-128"/>
                <a:cs typeface="Times New Roman" panose="02020603050405020304" pitchFamily="18" charset="0"/>
              </a:rPr>
              <a:t>調達</a:t>
            </a:r>
            <a:r>
              <a:rPr lang="ja-JP" altLang="ja-JP" sz="1400" kern="100" dirty="0" smtClean="0">
                <a:latin typeface="BIZ UDゴシック" panose="020B0400000000000000" pitchFamily="49" charset="-128"/>
                <a:ea typeface="BIZ UDゴシック" panose="020B0400000000000000" pitchFamily="49" charset="-128"/>
                <a:cs typeface="Times New Roman" panose="02020603050405020304" pitchFamily="18" charset="0"/>
              </a:rPr>
              <a:t>計算書</a:t>
            </a:r>
            <a:endParaRPr lang="ja-JP" altLang="ja-JP" sz="1400" kern="100" dirty="0">
              <a:latin typeface="BIZ UDゴシック" panose="020B0400000000000000" pitchFamily="49" charset="-128"/>
              <a:ea typeface="BIZ UDゴシック" panose="020B0400000000000000" pitchFamily="49" charset="-128"/>
              <a:cs typeface="Times New Roman" panose="02020603050405020304" pitchFamily="18" charset="0"/>
            </a:endParaRPr>
          </a:p>
          <a:p>
            <a:pPr algn="just">
              <a:spcAft>
                <a:spcPts val="0"/>
              </a:spcAft>
            </a:pPr>
            <a:r>
              <a:rPr lang="ja-JP" altLang="ja-JP" sz="1400" kern="100" dirty="0">
                <a:latin typeface="BIZ UDゴシック" panose="020B0400000000000000" pitchFamily="49" charset="-128"/>
                <a:ea typeface="BIZ UDゴシック" panose="020B0400000000000000" pitchFamily="49" charset="-128"/>
                <a:cs typeface="Times New Roman" panose="02020603050405020304" pitchFamily="18" charset="0"/>
              </a:rPr>
              <a:t>【収入】　　　　　　　　　　　　　　　</a:t>
            </a:r>
            <a:r>
              <a:rPr lang="ja-JP" altLang="en-US" sz="1400" kern="100" dirty="0" smtClean="0">
                <a:latin typeface="BIZ UDゴシック" panose="020B0400000000000000" pitchFamily="49" charset="-128"/>
                <a:ea typeface="BIZ UDゴシック" panose="020B0400000000000000" pitchFamily="49" charset="-128"/>
                <a:cs typeface="Times New Roman" panose="02020603050405020304" pitchFamily="18" charset="0"/>
              </a:rPr>
              <a:t>　　</a:t>
            </a:r>
            <a:r>
              <a:rPr lang="ja-JP" altLang="ja-JP" sz="1400" kern="100" dirty="0" smtClean="0">
                <a:latin typeface="BIZ UDゴシック" panose="020B0400000000000000" pitchFamily="49" charset="-128"/>
                <a:ea typeface="BIZ UDゴシック" panose="020B0400000000000000" pitchFamily="49" charset="-128"/>
                <a:cs typeface="Times New Roman" panose="02020603050405020304" pitchFamily="18" charset="0"/>
              </a:rPr>
              <a:t>（</a:t>
            </a:r>
            <a:r>
              <a:rPr lang="ja-JP" altLang="ja-JP" sz="1400" kern="100" dirty="0">
                <a:latin typeface="BIZ UDゴシック" panose="020B0400000000000000" pitchFamily="49" charset="-128"/>
                <a:ea typeface="BIZ UDゴシック" panose="020B0400000000000000" pitchFamily="49" charset="-128"/>
                <a:cs typeface="Times New Roman" panose="02020603050405020304" pitchFamily="18" charset="0"/>
              </a:rPr>
              <a:t>単位：百万円）</a:t>
            </a:r>
            <a:endParaRPr lang="ja-JP" altLang="ja-JP" sz="1400" kern="100" dirty="0">
              <a:effectLst/>
              <a:latin typeface="BIZ UDゴシック" panose="020B0400000000000000" pitchFamily="49" charset="-128"/>
              <a:ea typeface="BIZ UDゴシック" panose="020B0400000000000000" pitchFamily="49" charset="-128"/>
              <a:cs typeface="Times New Roman" panose="02020603050405020304" pitchFamily="18" charset="0"/>
            </a:endParaRPr>
          </a:p>
        </p:txBody>
      </p:sp>
      <p:sp>
        <p:nvSpPr>
          <p:cNvPr id="14" name="フッター プレースホルダー 7"/>
          <p:cNvSpPr txBox="1">
            <a:spLocks/>
          </p:cNvSpPr>
          <p:nvPr/>
        </p:nvSpPr>
        <p:spPr>
          <a:xfrm>
            <a:off x="9086850" y="116584"/>
            <a:ext cx="1429361" cy="304040"/>
          </a:xfrm>
          <a:prstGeom prst="rect">
            <a:avLst/>
          </a:prstGeom>
        </p:spPr>
        <p:txBody>
          <a:bodyPr vert="horz" lIns="91440" tIns="45720" rIns="91440" bIns="45720" rtlCol="0" anchor="t"/>
          <a:lstStyle>
            <a:defPPr>
              <a:defRPr lang="en-US"/>
            </a:defPPr>
            <a:lvl1pPr marL="0" algn="ctr" defTabSz="457200" rtl="0" eaLnBrk="1" latinLnBrk="0" hangingPunct="1">
              <a:defRPr sz="1200" kern="1200">
                <a:solidFill>
                  <a:schemeClr val="tx1">
                    <a:lumMod val="85000"/>
                    <a:lumOff val="15000"/>
                  </a:schemeClr>
                </a:solidFill>
                <a:latin typeface="BIZ UDPゴシック" panose="020B0400000000000000" pitchFamily="50" charset="-128"/>
                <a:ea typeface="BIZ UDPゴシック" panose="020B0400000000000000"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kumimoji="1" lang="en-US" altLang="ja-JP" dirty="0" smtClean="0"/>
              <a:t>【</a:t>
            </a:r>
            <a:r>
              <a:rPr kumimoji="1" lang="ja-JP" altLang="en-US" dirty="0" smtClean="0"/>
              <a:t>様式</a:t>
            </a:r>
            <a:r>
              <a:rPr kumimoji="1" lang="en-US" altLang="ja-JP" dirty="0"/>
              <a:t>6</a:t>
            </a:r>
            <a:r>
              <a:rPr kumimoji="1" lang="en-US" altLang="ja-JP" dirty="0" smtClean="0"/>
              <a:t>-6】</a:t>
            </a:r>
            <a:endParaRPr kumimoji="1" lang="ja-JP" altLang="en-US" dirty="0"/>
          </a:p>
        </p:txBody>
      </p:sp>
      <p:sp>
        <p:nvSpPr>
          <p:cNvPr id="15" name="フッター プレースホルダー 7"/>
          <p:cNvSpPr>
            <a:spLocks noGrp="1"/>
          </p:cNvSpPr>
          <p:nvPr>
            <p:ph type="ftr" sz="quarter" idx="11"/>
          </p:nvPr>
        </p:nvSpPr>
        <p:spPr>
          <a:xfrm>
            <a:off x="10296144" y="116584"/>
            <a:ext cx="2505456" cy="358594"/>
          </a:xfrm>
        </p:spPr>
        <p:txBody>
          <a:bodyPr/>
          <a:lstStyle/>
          <a:p>
            <a:r>
              <a:rPr kumimoji="1" lang="zh-TW" altLang="en-US" dirty="0"/>
              <a:t>兵庫区御崎町</a:t>
            </a:r>
            <a:r>
              <a:rPr kumimoji="1" lang="en-US" altLang="zh-TW" dirty="0"/>
              <a:t>1</a:t>
            </a:r>
            <a:r>
              <a:rPr kumimoji="1" lang="zh-TW" altLang="en-US" dirty="0"/>
              <a:t>丁目用地活用</a:t>
            </a:r>
            <a:r>
              <a:rPr kumimoji="1" lang="zh-TW" altLang="en-US" dirty="0" smtClean="0"/>
              <a:t>事業</a:t>
            </a:r>
            <a:endParaRPr kumimoji="1" lang="ja-JP" altLang="en-US" dirty="0"/>
          </a:p>
        </p:txBody>
      </p:sp>
    </p:spTree>
    <p:extLst>
      <p:ext uri="{BB962C8B-B14F-4D97-AF65-F5344CB8AC3E}">
        <p14:creationId xmlns:p14="http://schemas.microsoft.com/office/powerpoint/2010/main" val="356725434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289366" y="509285"/>
            <a:ext cx="12311065" cy="8900781"/>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7" name="スライド番号プレースホルダー 6"/>
          <p:cNvSpPr>
            <a:spLocks noGrp="1"/>
          </p:cNvSpPr>
          <p:nvPr>
            <p:ph type="sldNum" sz="quarter" idx="12"/>
          </p:nvPr>
        </p:nvSpPr>
        <p:spPr/>
        <p:txBody>
          <a:bodyPr/>
          <a:lstStyle/>
          <a:p>
            <a:fld id="{6E7BEADF-0AA4-4638-B48D-F42937E2890C}" type="slidenum">
              <a:rPr kumimoji="1" lang="ja-JP" altLang="en-US" smtClean="0"/>
              <a:t>7</a:t>
            </a:fld>
            <a:endParaRPr kumimoji="1" lang="ja-JP" altLang="en-US"/>
          </a:p>
        </p:txBody>
      </p:sp>
      <p:sp>
        <p:nvSpPr>
          <p:cNvPr id="6" name="正方形/長方形 5"/>
          <p:cNvSpPr/>
          <p:nvPr/>
        </p:nvSpPr>
        <p:spPr>
          <a:xfrm>
            <a:off x="289366" y="134299"/>
            <a:ext cx="2262158" cy="369332"/>
          </a:xfrm>
          <a:prstGeom prst="rect">
            <a:avLst/>
          </a:prstGeom>
          <a:noFill/>
          <a:ln>
            <a:noFill/>
            <a:prstDash val="dashDot"/>
          </a:ln>
        </p:spPr>
        <p:txBody>
          <a:bodyPr wrap="none">
            <a:spAutoFit/>
          </a:bodyPr>
          <a:lstStyle/>
          <a:p>
            <a:r>
              <a:rPr lang="ja-JP" altLang="en-US" dirty="0" smtClean="0">
                <a:latin typeface="BIZ UDゴシック" panose="020B0400000000000000" pitchFamily="49" charset="-128"/>
                <a:ea typeface="BIZ UDゴシック" panose="020B0400000000000000" pitchFamily="49" charset="-128"/>
              </a:rPr>
              <a:t>４　資金・収支計画</a:t>
            </a:r>
            <a:endParaRPr lang="en-US" altLang="ja-JP" dirty="0" smtClean="0">
              <a:latin typeface="BIZ UDゴシック" panose="020B0400000000000000" pitchFamily="49" charset="-128"/>
              <a:ea typeface="BIZ UDゴシック" panose="020B0400000000000000" pitchFamily="49" charset="-128"/>
            </a:endParaRPr>
          </a:p>
        </p:txBody>
      </p:sp>
      <p:sp>
        <p:nvSpPr>
          <p:cNvPr id="14" name="フッター プレースホルダー 7"/>
          <p:cNvSpPr txBox="1">
            <a:spLocks/>
          </p:cNvSpPr>
          <p:nvPr/>
        </p:nvSpPr>
        <p:spPr>
          <a:xfrm>
            <a:off x="9086850" y="116584"/>
            <a:ext cx="1429361" cy="304040"/>
          </a:xfrm>
          <a:prstGeom prst="rect">
            <a:avLst/>
          </a:prstGeom>
        </p:spPr>
        <p:txBody>
          <a:bodyPr vert="horz" lIns="91440" tIns="45720" rIns="91440" bIns="45720" rtlCol="0" anchor="t"/>
          <a:lstStyle>
            <a:defPPr>
              <a:defRPr lang="en-US"/>
            </a:defPPr>
            <a:lvl1pPr marL="0" algn="ctr" defTabSz="457200" rtl="0" eaLnBrk="1" latinLnBrk="0" hangingPunct="1">
              <a:defRPr sz="1200" kern="1200">
                <a:solidFill>
                  <a:schemeClr val="tx1">
                    <a:lumMod val="85000"/>
                    <a:lumOff val="15000"/>
                  </a:schemeClr>
                </a:solidFill>
                <a:latin typeface="BIZ UDPゴシック" panose="020B0400000000000000" pitchFamily="50" charset="-128"/>
                <a:ea typeface="BIZ UDPゴシック" panose="020B0400000000000000"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kumimoji="1" lang="ja-JP" altLang="en-US" dirty="0" smtClean="0"/>
              <a:t>　　　</a:t>
            </a:r>
            <a:endParaRPr kumimoji="1" lang="ja-JP" altLang="en-US" dirty="0"/>
          </a:p>
        </p:txBody>
      </p:sp>
      <p:sp>
        <p:nvSpPr>
          <p:cNvPr id="15" name="正方形/長方形 14"/>
          <p:cNvSpPr/>
          <p:nvPr/>
        </p:nvSpPr>
        <p:spPr>
          <a:xfrm>
            <a:off x="3432861" y="1163739"/>
            <a:ext cx="4753196" cy="738664"/>
          </a:xfrm>
          <a:prstGeom prst="rect">
            <a:avLst/>
          </a:prstGeom>
          <a:solidFill>
            <a:schemeClr val="bg1"/>
          </a:solidFill>
          <a:ln>
            <a:solidFill>
              <a:schemeClr val="tx1"/>
            </a:solidFill>
            <a:prstDash val="dashDot"/>
          </a:ln>
        </p:spPr>
        <p:txBody>
          <a:bodyPr wrap="square">
            <a:spAutoFit/>
          </a:bodyPr>
          <a:lstStyle/>
          <a:p>
            <a:endParaRPr lang="en-US" altLang="ja-JP" sz="1400" dirty="0" smtClean="0">
              <a:latin typeface="BIZ UDゴシック" panose="020B0400000000000000" pitchFamily="49" charset="-128"/>
              <a:ea typeface="BIZ UDゴシック" panose="020B0400000000000000" pitchFamily="49" charset="-128"/>
            </a:endParaRPr>
          </a:p>
          <a:p>
            <a:pPr algn="ctr"/>
            <a:r>
              <a:rPr lang="en-US" altLang="ja-JP" sz="1400" dirty="0">
                <a:latin typeface="BIZ UDゴシック" panose="020B0400000000000000" pitchFamily="49" charset="-128"/>
                <a:ea typeface="BIZ UDゴシック" panose="020B0400000000000000" pitchFamily="49" charset="-128"/>
              </a:rPr>
              <a:t>Excel</a:t>
            </a:r>
            <a:r>
              <a:rPr lang="ja-JP" altLang="en-US" sz="1400" dirty="0" smtClean="0">
                <a:latin typeface="BIZ UDゴシック" panose="020B0400000000000000" pitchFamily="49" charset="-128"/>
                <a:ea typeface="BIZ UDゴシック" panose="020B0400000000000000" pitchFamily="49" charset="-128"/>
              </a:rPr>
              <a:t>「様式</a:t>
            </a:r>
            <a:r>
              <a:rPr lang="en-US" altLang="ja-JP" sz="1400" dirty="0">
                <a:latin typeface="BIZ UDゴシック" panose="020B0400000000000000" pitchFamily="49" charset="-128"/>
                <a:ea typeface="BIZ UDゴシック" panose="020B0400000000000000" pitchFamily="49" charset="-128"/>
              </a:rPr>
              <a:t>6</a:t>
            </a:r>
            <a:r>
              <a:rPr lang="en-US" altLang="ja-JP" sz="1400" dirty="0" smtClean="0">
                <a:latin typeface="BIZ UDゴシック" panose="020B0400000000000000" pitchFamily="49" charset="-128"/>
                <a:ea typeface="BIZ UDゴシック" panose="020B0400000000000000" pitchFamily="49" charset="-128"/>
              </a:rPr>
              <a:t>-7</a:t>
            </a:r>
            <a:r>
              <a:rPr lang="ja-JP" altLang="en-US" sz="1400" dirty="0" smtClean="0">
                <a:latin typeface="BIZ UDゴシック" panose="020B0400000000000000" pitchFamily="49" charset="-128"/>
                <a:ea typeface="BIZ UDゴシック" panose="020B0400000000000000" pitchFamily="49" charset="-128"/>
              </a:rPr>
              <a:t>」、</a:t>
            </a:r>
            <a:r>
              <a:rPr lang="en-US" altLang="ja-JP" sz="1400" dirty="0" smtClean="0">
                <a:latin typeface="BIZ UDゴシック" panose="020B0400000000000000" pitchFamily="49" charset="-128"/>
                <a:ea typeface="BIZ UDゴシック" panose="020B0400000000000000" pitchFamily="49" charset="-128"/>
              </a:rPr>
              <a:t>Word</a:t>
            </a:r>
            <a:r>
              <a:rPr lang="ja-JP" altLang="en-US" sz="1400" dirty="0" smtClean="0">
                <a:latin typeface="BIZ UDゴシック" panose="020B0400000000000000" pitchFamily="49" charset="-128"/>
                <a:ea typeface="BIZ UDゴシック" panose="020B0400000000000000" pitchFamily="49" charset="-128"/>
              </a:rPr>
              <a:t>「様式</a:t>
            </a:r>
            <a:r>
              <a:rPr lang="en-US" altLang="ja-JP" sz="1400" dirty="0">
                <a:latin typeface="BIZ UDゴシック" panose="020B0400000000000000" pitchFamily="49" charset="-128"/>
                <a:ea typeface="BIZ UDゴシック" panose="020B0400000000000000" pitchFamily="49" charset="-128"/>
              </a:rPr>
              <a:t>6</a:t>
            </a:r>
            <a:r>
              <a:rPr lang="en-US" altLang="ja-JP" sz="1400" dirty="0" smtClean="0">
                <a:latin typeface="BIZ UDゴシック" panose="020B0400000000000000" pitchFamily="49" charset="-128"/>
                <a:ea typeface="BIZ UDゴシック" panose="020B0400000000000000" pitchFamily="49" charset="-128"/>
              </a:rPr>
              <a:t>-8</a:t>
            </a:r>
            <a:r>
              <a:rPr lang="ja-JP" altLang="en-US" sz="1400" dirty="0" smtClean="0">
                <a:latin typeface="BIZ UDゴシック" panose="020B0400000000000000" pitchFamily="49" charset="-128"/>
                <a:ea typeface="BIZ UDゴシック" panose="020B0400000000000000" pitchFamily="49" charset="-128"/>
              </a:rPr>
              <a:t>」に記載してください。</a:t>
            </a:r>
            <a:endParaRPr lang="en-US" altLang="ja-JP" sz="1400" dirty="0" smtClean="0">
              <a:latin typeface="BIZ UDゴシック" panose="020B0400000000000000" pitchFamily="49" charset="-128"/>
              <a:ea typeface="BIZ UDゴシック" panose="020B0400000000000000" pitchFamily="49" charset="-128"/>
            </a:endParaRPr>
          </a:p>
          <a:p>
            <a:pPr algn="ctr"/>
            <a:endParaRPr lang="en-US" altLang="ja-JP" sz="1400" dirty="0" smtClean="0">
              <a:latin typeface="BIZ UDゴシック" panose="020B0400000000000000" pitchFamily="49" charset="-128"/>
              <a:ea typeface="BIZ UDゴシック" panose="020B0400000000000000" pitchFamily="49" charset="-128"/>
            </a:endParaRPr>
          </a:p>
        </p:txBody>
      </p:sp>
      <p:sp>
        <p:nvSpPr>
          <p:cNvPr id="16" name="正方形/長方形 15"/>
          <p:cNvSpPr/>
          <p:nvPr/>
        </p:nvSpPr>
        <p:spPr>
          <a:xfrm>
            <a:off x="289366" y="711782"/>
            <a:ext cx="9654733" cy="1938992"/>
          </a:xfrm>
          <a:prstGeom prst="rect">
            <a:avLst/>
          </a:prstGeom>
          <a:noFill/>
          <a:ln>
            <a:noFill/>
            <a:prstDash val="dashDot"/>
          </a:ln>
        </p:spPr>
        <p:txBody>
          <a:bodyPr wrap="square">
            <a:spAutoFit/>
          </a:bodyPr>
          <a:lstStyle/>
          <a:p>
            <a:pPr>
              <a:lnSpc>
                <a:spcPct val="150000"/>
              </a:lnSpc>
            </a:pPr>
            <a:r>
              <a:rPr lang="ja-JP" altLang="en-US" sz="1600" dirty="0" smtClean="0">
                <a:latin typeface="BIZ UDゴシック" panose="020B0400000000000000" pitchFamily="49" charset="-128"/>
                <a:ea typeface="BIZ UDゴシック" panose="020B0400000000000000" pitchFamily="49" charset="-128"/>
              </a:rPr>
              <a:t>（</a:t>
            </a:r>
            <a:r>
              <a:rPr lang="ja-JP" altLang="en-US" sz="1600" dirty="0">
                <a:latin typeface="BIZ UDゴシック" panose="020B0400000000000000" pitchFamily="49" charset="-128"/>
                <a:ea typeface="BIZ UDゴシック" panose="020B0400000000000000" pitchFamily="49" charset="-128"/>
              </a:rPr>
              <a:t>２</a:t>
            </a:r>
            <a:r>
              <a:rPr lang="ja-JP" altLang="en-US" sz="1600" dirty="0" smtClean="0">
                <a:latin typeface="BIZ UDゴシック" panose="020B0400000000000000" pitchFamily="49" charset="-128"/>
                <a:ea typeface="BIZ UDゴシック" panose="020B0400000000000000" pitchFamily="49" charset="-128"/>
              </a:rPr>
              <a:t>）</a:t>
            </a:r>
            <a:r>
              <a:rPr lang="ja-JP" altLang="en-US" sz="1600" dirty="0">
                <a:latin typeface="BIZ UDゴシック" panose="020B0400000000000000" pitchFamily="49" charset="-128"/>
                <a:ea typeface="BIZ UDゴシック" panose="020B0400000000000000" pitchFamily="49" charset="-128"/>
              </a:rPr>
              <a:t>事業収支</a:t>
            </a:r>
            <a:r>
              <a:rPr lang="ja-JP" altLang="en-US" sz="1600" dirty="0" smtClean="0">
                <a:latin typeface="BIZ UDゴシック" panose="020B0400000000000000" pitchFamily="49" charset="-128"/>
                <a:ea typeface="BIZ UDゴシック" panose="020B0400000000000000" pitchFamily="49" charset="-128"/>
              </a:rPr>
              <a:t>計算書</a:t>
            </a:r>
            <a:endParaRPr lang="en-US" altLang="ja-JP" sz="1600" dirty="0" smtClean="0">
              <a:latin typeface="BIZ UDゴシック" panose="020B0400000000000000" pitchFamily="49" charset="-128"/>
              <a:ea typeface="BIZ UDゴシック" panose="020B0400000000000000" pitchFamily="49" charset="-128"/>
            </a:endParaRPr>
          </a:p>
          <a:p>
            <a:pPr>
              <a:lnSpc>
                <a:spcPct val="150000"/>
              </a:lnSpc>
            </a:pPr>
            <a:r>
              <a:rPr lang="ja-JP" altLang="en-US" sz="1600" dirty="0">
                <a:latin typeface="BIZ UDゴシック" panose="020B0400000000000000" pitchFamily="49" charset="-128"/>
                <a:ea typeface="BIZ UDゴシック" panose="020B0400000000000000" pitchFamily="49" charset="-128"/>
              </a:rPr>
              <a:t>　</a:t>
            </a:r>
            <a:r>
              <a:rPr lang="ja-JP" altLang="en-US" sz="1600" dirty="0" smtClean="0">
                <a:latin typeface="BIZ UDゴシック" panose="020B0400000000000000" pitchFamily="49" charset="-128"/>
                <a:ea typeface="BIZ UDゴシック" panose="020B0400000000000000" pitchFamily="49" charset="-128"/>
              </a:rPr>
              <a:t>①　損益計算書</a:t>
            </a:r>
            <a:endParaRPr lang="en-US" altLang="ja-JP" sz="1600" dirty="0" smtClean="0">
              <a:latin typeface="BIZ UDゴシック" panose="020B0400000000000000" pitchFamily="49" charset="-128"/>
              <a:ea typeface="BIZ UDゴシック" panose="020B0400000000000000" pitchFamily="49" charset="-128"/>
            </a:endParaRPr>
          </a:p>
          <a:p>
            <a:pPr>
              <a:lnSpc>
                <a:spcPct val="150000"/>
              </a:lnSpc>
            </a:pPr>
            <a:endParaRPr lang="en-US" altLang="ja-JP" sz="1600" dirty="0">
              <a:latin typeface="BIZ UDゴシック" panose="020B0400000000000000" pitchFamily="49" charset="-128"/>
              <a:ea typeface="BIZ UDゴシック" panose="020B0400000000000000" pitchFamily="49" charset="-128"/>
            </a:endParaRPr>
          </a:p>
          <a:p>
            <a:pPr>
              <a:lnSpc>
                <a:spcPct val="150000"/>
              </a:lnSpc>
            </a:pPr>
            <a:r>
              <a:rPr lang="ja-JP" altLang="en-US" sz="1600" dirty="0" smtClean="0">
                <a:latin typeface="BIZ UDゴシック" panose="020B0400000000000000" pitchFamily="49" charset="-128"/>
                <a:ea typeface="BIZ UDゴシック" panose="020B0400000000000000" pitchFamily="49" charset="-128"/>
              </a:rPr>
              <a:t>　②</a:t>
            </a:r>
            <a:r>
              <a:rPr lang="ja-JP" altLang="en-US" sz="1600" dirty="0">
                <a:latin typeface="BIZ UDゴシック" panose="020B0400000000000000" pitchFamily="49" charset="-128"/>
                <a:ea typeface="BIZ UDゴシック" panose="020B0400000000000000" pitchFamily="49" charset="-128"/>
              </a:rPr>
              <a:t>　損益計算書内訳書</a:t>
            </a:r>
            <a:r>
              <a:rPr lang="ja-JP" altLang="en-US" sz="1600" dirty="0" smtClean="0">
                <a:latin typeface="BIZ UDゴシック" panose="020B0400000000000000" pitchFamily="49" charset="-128"/>
                <a:ea typeface="BIZ UDゴシック" panose="020B0400000000000000" pitchFamily="49" charset="-128"/>
              </a:rPr>
              <a:t>　　</a:t>
            </a:r>
            <a:r>
              <a:rPr lang="ja-JP" altLang="en-US" sz="1600" dirty="0">
                <a:latin typeface="BIZ UDゴシック" panose="020B0400000000000000" pitchFamily="49" charset="-128"/>
                <a:ea typeface="BIZ UDゴシック" panose="020B0400000000000000" pitchFamily="49" charset="-128"/>
              </a:rPr>
              <a:t>　</a:t>
            </a:r>
            <a:endParaRPr lang="en-US" altLang="ja-JP" sz="1600" dirty="0">
              <a:latin typeface="BIZ UDゴシック" panose="020B0400000000000000" pitchFamily="49" charset="-128"/>
              <a:ea typeface="BIZ UDゴシック" panose="020B0400000000000000" pitchFamily="49" charset="-128"/>
            </a:endParaRPr>
          </a:p>
          <a:p>
            <a:pPr>
              <a:lnSpc>
                <a:spcPct val="150000"/>
              </a:lnSpc>
            </a:pPr>
            <a:endParaRPr lang="en-US" altLang="ja-JP" sz="1600" dirty="0">
              <a:latin typeface="BIZ UDゴシック" panose="020B0400000000000000" pitchFamily="49" charset="-128"/>
              <a:ea typeface="BIZ UDゴシック" panose="020B0400000000000000" pitchFamily="49" charset="-128"/>
            </a:endParaRPr>
          </a:p>
        </p:txBody>
      </p:sp>
      <p:sp>
        <p:nvSpPr>
          <p:cNvPr id="2" name="右中かっこ 1"/>
          <p:cNvSpPr/>
          <p:nvPr/>
        </p:nvSpPr>
        <p:spPr>
          <a:xfrm>
            <a:off x="2816410" y="787400"/>
            <a:ext cx="318676" cy="1491343"/>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kumimoji="1" lang="ja-JP" altLang="en-US"/>
          </a:p>
        </p:txBody>
      </p:sp>
      <p:sp>
        <p:nvSpPr>
          <p:cNvPr id="10" name="フッター プレースホルダー 7"/>
          <p:cNvSpPr>
            <a:spLocks noGrp="1"/>
          </p:cNvSpPr>
          <p:nvPr>
            <p:ph type="ftr" sz="quarter" idx="11"/>
          </p:nvPr>
        </p:nvSpPr>
        <p:spPr>
          <a:xfrm>
            <a:off x="10296144" y="116584"/>
            <a:ext cx="2505456" cy="358594"/>
          </a:xfrm>
        </p:spPr>
        <p:txBody>
          <a:bodyPr/>
          <a:lstStyle/>
          <a:p>
            <a:r>
              <a:rPr kumimoji="1" lang="zh-TW" altLang="en-US" dirty="0"/>
              <a:t>兵庫区御崎町</a:t>
            </a:r>
            <a:r>
              <a:rPr kumimoji="1" lang="en-US" altLang="zh-TW" dirty="0"/>
              <a:t>1</a:t>
            </a:r>
            <a:r>
              <a:rPr kumimoji="1" lang="zh-TW" altLang="en-US" dirty="0"/>
              <a:t>丁目用地活用</a:t>
            </a:r>
            <a:r>
              <a:rPr kumimoji="1" lang="zh-TW" altLang="en-US" dirty="0" smtClean="0"/>
              <a:t>事業</a:t>
            </a:r>
            <a:endParaRPr kumimoji="1" lang="ja-JP" altLang="en-US" dirty="0"/>
          </a:p>
        </p:txBody>
      </p:sp>
      <p:sp>
        <p:nvSpPr>
          <p:cNvPr id="11" name="フッター プレースホルダー 7"/>
          <p:cNvSpPr txBox="1">
            <a:spLocks/>
          </p:cNvSpPr>
          <p:nvPr/>
        </p:nvSpPr>
        <p:spPr>
          <a:xfrm>
            <a:off x="9086850" y="110778"/>
            <a:ext cx="1429361" cy="304040"/>
          </a:xfrm>
          <a:prstGeom prst="rect">
            <a:avLst/>
          </a:prstGeom>
        </p:spPr>
        <p:txBody>
          <a:bodyPr vert="horz" lIns="91440" tIns="45720" rIns="91440" bIns="45720" rtlCol="0" anchor="t"/>
          <a:lstStyle>
            <a:defPPr>
              <a:defRPr lang="en-US"/>
            </a:defPPr>
            <a:lvl1pPr marL="0" algn="ctr" defTabSz="457200" rtl="0" eaLnBrk="1" latinLnBrk="0" hangingPunct="1">
              <a:defRPr sz="1200" kern="1200">
                <a:solidFill>
                  <a:schemeClr val="tx1">
                    <a:lumMod val="85000"/>
                    <a:lumOff val="15000"/>
                  </a:schemeClr>
                </a:solidFill>
                <a:latin typeface="BIZ UDPゴシック" panose="020B0400000000000000" pitchFamily="50" charset="-128"/>
                <a:ea typeface="BIZ UDPゴシック" panose="020B0400000000000000"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kumimoji="1" lang="en-US" altLang="ja-JP" dirty="0" smtClean="0"/>
              <a:t>【</a:t>
            </a:r>
            <a:r>
              <a:rPr kumimoji="1" lang="ja-JP" altLang="en-US" dirty="0" smtClean="0"/>
              <a:t>様式</a:t>
            </a:r>
            <a:r>
              <a:rPr kumimoji="1" lang="en-US" altLang="ja-JP" dirty="0"/>
              <a:t>6</a:t>
            </a:r>
            <a:r>
              <a:rPr kumimoji="1" lang="en-US" altLang="ja-JP" dirty="0" smtClean="0"/>
              <a:t>-6】</a:t>
            </a:r>
            <a:endParaRPr kumimoji="1" lang="ja-JP" altLang="en-US" dirty="0"/>
          </a:p>
        </p:txBody>
      </p:sp>
    </p:spTree>
    <p:extLst>
      <p:ext uri="{BB962C8B-B14F-4D97-AF65-F5344CB8AC3E}">
        <p14:creationId xmlns:p14="http://schemas.microsoft.com/office/powerpoint/2010/main" val="186672100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289366" y="509285"/>
            <a:ext cx="12311065" cy="8900781"/>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7" name="スライド番号プレースホルダー 6"/>
          <p:cNvSpPr>
            <a:spLocks noGrp="1"/>
          </p:cNvSpPr>
          <p:nvPr>
            <p:ph type="sldNum" sz="quarter" idx="12"/>
          </p:nvPr>
        </p:nvSpPr>
        <p:spPr/>
        <p:txBody>
          <a:bodyPr/>
          <a:lstStyle/>
          <a:p>
            <a:fld id="{6E7BEADF-0AA4-4638-B48D-F42937E2890C}" type="slidenum">
              <a:rPr kumimoji="1" lang="ja-JP" altLang="en-US" smtClean="0"/>
              <a:t>8</a:t>
            </a:fld>
            <a:endParaRPr kumimoji="1" lang="ja-JP" altLang="en-US"/>
          </a:p>
        </p:txBody>
      </p:sp>
      <p:sp>
        <p:nvSpPr>
          <p:cNvPr id="6" name="正方形/長方形 5"/>
          <p:cNvSpPr/>
          <p:nvPr/>
        </p:nvSpPr>
        <p:spPr>
          <a:xfrm>
            <a:off x="289366" y="134299"/>
            <a:ext cx="415498" cy="369332"/>
          </a:xfrm>
          <a:prstGeom prst="rect">
            <a:avLst/>
          </a:prstGeom>
          <a:noFill/>
          <a:ln>
            <a:noFill/>
            <a:prstDash val="dashDot"/>
          </a:ln>
        </p:spPr>
        <p:txBody>
          <a:bodyPr wrap="none">
            <a:spAutoFit/>
          </a:bodyPr>
          <a:lstStyle/>
          <a:p>
            <a:r>
              <a:rPr lang="ja-JP" altLang="en-US" dirty="0">
                <a:latin typeface="BIZ UDゴシック" panose="020B0400000000000000" pitchFamily="49" charset="-128"/>
                <a:ea typeface="BIZ UDゴシック" panose="020B0400000000000000" pitchFamily="49" charset="-128"/>
              </a:rPr>
              <a:t>　</a:t>
            </a:r>
            <a:endParaRPr lang="en-US" altLang="ja-JP" dirty="0" smtClean="0">
              <a:latin typeface="BIZ UDゴシック" panose="020B0400000000000000" pitchFamily="49" charset="-128"/>
              <a:ea typeface="BIZ UDゴシック" panose="020B0400000000000000" pitchFamily="49" charset="-128"/>
            </a:endParaRPr>
          </a:p>
        </p:txBody>
      </p:sp>
      <p:sp>
        <p:nvSpPr>
          <p:cNvPr id="9" name="正方形/長方形 8"/>
          <p:cNvSpPr/>
          <p:nvPr/>
        </p:nvSpPr>
        <p:spPr>
          <a:xfrm>
            <a:off x="289366" y="116584"/>
            <a:ext cx="2262158" cy="369332"/>
          </a:xfrm>
          <a:prstGeom prst="rect">
            <a:avLst/>
          </a:prstGeom>
          <a:noFill/>
          <a:ln>
            <a:noFill/>
            <a:prstDash val="dashDot"/>
          </a:ln>
        </p:spPr>
        <p:txBody>
          <a:bodyPr wrap="none">
            <a:spAutoFit/>
          </a:bodyPr>
          <a:lstStyle/>
          <a:p>
            <a:r>
              <a:rPr lang="ja-JP" altLang="en-US" dirty="0" smtClean="0">
                <a:latin typeface="BIZ UDゴシック" panose="020B0400000000000000" pitchFamily="49" charset="-128"/>
                <a:ea typeface="BIZ UDゴシック" panose="020B0400000000000000" pitchFamily="49" charset="-128"/>
              </a:rPr>
              <a:t>５　事業</a:t>
            </a:r>
            <a:r>
              <a:rPr lang="ja-JP" altLang="en-US" dirty="0">
                <a:latin typeface="BIZ UDゴシック" panose="020B0400000000000000" pitchFamily="49" charset="-128"/>
                <a:ea typeface="BIZ UDゴシック" panose="020B0400000000000000" pitchFamily="49" charset="-128"/>
              </a:rPr>
              <a:t>実施体制　</a:t>
            </a:r>
            <a:endParaRPr lang="en-US" altLang="ja-JP" dirty="0" smtClean="0">
              <a:latin typeface="BIZ UDゴシック" panose="020B0400000000000000" pitchFamily="49" charset="-128"/>
              <a:ea typeface="BIZ UDゴシック" panose="020B0400000000000000" pitchFamily="49" charset="-128"/>
            </a:endParaRPr>
          </a:p>
        </p:txBody>
      </p:sp>
      <p:sp>
        <p:nvSpPr>
          <p:cNvPr id="11" name="フッター プレースホルダー 7"/>
          <p:cNvSpPr txBox="1">
            <a:spLocks/>
          </p:cNvSpPr>
          <p:nvPr/>
        </p:nvSpPr>
        <p:spPr>
          <a:xfrm>
            <a:off x="9086850" y="116584"/>
            <a:ext cx="1429361" cy="304040"/>
          </a:xfrm>
          <a:prstGeom prst="rect">
            <a:avLst/>
          </a:prstGeom>
        </p:spPr>
        <p:txBody>
          <a:bodyPr vert="horz" lIns="91440" tIns="45720" rIns="91440" bIns="45720" rtlCol="0" anchor="t"/>
          <a:lstStyle>
            <a:defPPr>
              <a:defRPr lang="en-US"/>
            </a:defPPr>
            <a:lvl1pPr marL="0" algn="ctr" defTabSz="457200" rtl="0" eaLnBrk="1" latinLnBrk="0" hangingPunct="1">
              <a:defRPr sz="1200" kern="1200">
                <a:solidFill>
                  <a:schemeClr val="tx1">
                    <a:lumMod val="85000"/>
                    <a:lumOff val="15000"/>
                  </a:schemeClr>
                </a:solidFill>
                <a:latin typeface="BIZ UDPゴシック" panose="020B0400000000000000" pitchFamily="50" charset="-128"/>
                <a:ea typeface="BIZ UDPゴシック" panose="020B0400000000000000"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kumimoji="1" lang="en-US" altLang="ja-JP" dirty="0" smtClean="0"/>
              <a:t>【</a:t>
            </a:r>
            <a:r>
              <a:rPr kumimoji="1" lang="ja-JP" altLang="en-US" dirty="0" smtClean="0"/>
              <a:t>様式</a:t>
            </a:r>
            <a:r>
              <a:rPr kumimoji="1" lang="en-US" altLang="ja-JP" dirty="0"/>
              <a:t>6</a:t>
            </a:r>
            <a:r>
              <a:rPr kumimoji="1" lang="en-US" altLang="ja-JP" dirty="0" smtClean="0"/>
              <a:t>-9】</a:t>
            </a:r>
            <a:endParaRPr kumimoji="1" lang="ja-JP" altLang="en-US" dirty="0"/>
          </a:p>
        </p:txBody>
      </p:sp>
      <p:sp>
        <p:nvSpPr>
          <p:cNvPr id="13" name="正方形/長方形 12"/>
          <p:cNvSpPr/>
          <p:nvPr/>
        </p:nvSpPr>
        <p:spPr>
          <a:xfrm>
            <a:off x="497115" y="723202"/>
            <a:ext cx="11973015" cy="1600438"/>
          </a:xfrm>
          <a:prstGeom prst="rect">
            <a:avLst/>
          </a:prstGeom>
          <a:solidFill>
            <a:schemeClr val="bg1"/>
          </a:solidFill>
          <a:ln>
            <a:solidFill>
              <a:schemeClr val="tx1"/>
            </a:solidFill>
            <a:prstDash val="dashDot"/>
          </a:ln>
        </p:spPr>
        <p:txBody>
          <a:bodyPr wrap="square">
            <a:spAutoFit/>
          </a:bodyPr>
          <a:lstStyle/>
          <a:p>
            <a:r>
              <a:rPr lang="en-US" altLang="ja-JP" sz="1400" dirty="0">
                <a:latin typeface="BIZ UDゴシック" panose="020B0400000000000000" pitchFamily="49" charset="-128"/>
                <a:ea typeface="BIZ UDゴシック" panose="020B0400000000000000" pitchFamily="49" charset="-128"/>
              </a:rPr>
              <a:t>【</a:t>
            </a:r>
            <a:r>
              <a:rPr lang="ja-JP" altLang="en-US" sz="1400" dirty="0">
                <a:latin typeface="BIZ UDゴシック" panose="020B0400000000000000" pitchFamily="49" charset="-128"/>
                <a:ea typeface="BIZ UDゴシック" panose="020B0400000000000000" pitchFamily="49" charset="-128"/>
              </a:rPr>
              <a:t>資料作成にあたって</a:t>
            </a:r>
            <a:r>
              <a:rPr lang="en-US" altLang="ja-JP" sz="1400" dirty="0">
                <a:latin typeface="BIZ UDゴシック" panose="020B0400000000000000" pitchFamily="49" charset="-128"/>
                <a:ea typeface="BIZ UDゴシック" panose="020B0400000000000000" pitchFamily="49" charset="-128"/>
              </a:rPr>
              <a:t>】※</a:t>
            </a:r>
            <a:r>
              <a:rPr lang="ja-JP" altLang="en-US" sz="1400" u="sng" dirty="0">
                <a:latin typeface="BIZ UDゴシック" panose="020B0400000000000000" pitchFamily="49" charset="-128"/>
                <a:ea typeface="BIZ UDゴシック" panose="020B0400000000000000" pitchFamily="49" charset="-128"/>
              </a:rPr>
              <a:t>資料提出時にこの枠は削除してください。</a:t>
            </a:r>
            <a:endParaRPr lang="en-US" altLang="ja-JP" sz="1400" u="sng" dirty="0">
              <a:latin typeface="BIZ UDゴシック" panose="020B0400000000000000" pitchFamily="49" charset="-128"/>
              <a:ea typeface="BIZ UDゴシック" panose="020B0400000000000000" pitchFamily="49" charset="-128"/>
            </a:endParaRPr>
          </a:p>
          <a:p>
            <a:endParaRPr lang="en-US" altLang="ja-JP" sz="1400" dirty="0" smtClean="0">
              <a:latin typeface="BIZ UDゴシック" panose="020B0400000000000000" pitchFamily="49" charset="-128"/>
              <a:ea typeface="BIZ UDゴシック" panose="020B0400000000000000" pitchFamily="49" charset="-128"/>
            </a:endParaRPr>
          </a:p>
          <a:p>
            <a:r>
              <a:rPr lang="ja-JP" altLang="en-US" sz="1400" dirty="0" smtClean="0">
                <a:latin typeface="BIZ UDゴシック" panose="020B0400000000000000" pitchFamily="49" charset="-128"/>
                <a:ea typeface="BIZ UDゴシック" panose="020B0400000000000000" pitchFamily="49" charset="-128"/>
              </a:rPr>
              <a:t>・事業実施体制について、代表企業、構成企業、協力企業、出資者等の役割、事業スキームなどを具体的に記載してください。</a:t>
            </a:r>
            <a:endParaRPr lang="en-US" altLang="ja-JP" sz="1400" dirty="0" smtClean="0">
              <a:latin typeface="BIZ UDゴシック" panose="020B0400000000000000" pitchFamily="49" charset="-128"/>
              <a:ea typeface="BIZ UDゴシック" panose="020B0400000000000000" pitchFamily="49" charset="-128"/>
            </a:endParaRPr>
          </a:p>
          <a:p>
            <a:r>
              <a:rPr lang="ja-JP" altLang="en-US" sz="1400" dirty="0" smtClean="0">
                <a:latin typeface="BIZ UDゴシック" panose="020B0400000000000000" pitchFamily="49" charset="-128"/>
                <a:ea typeface="BIZ UDゴシック" panose="020B0400000000000000" pitchFamily="49" charset="-128"/>
              </a:rPr>
              <a:t>・事業期間において、実施体制の変更を</a:t>
            </a:r>
            <a:r>
              <a:rPr lang="ja-JP" altLang="en-US" sz="1400" dirty="0">
                <a:latin typeface="BIZ UDゴシック" panose="020B0400000000000000" pitchFamily="49" charset="-128"/>
                <a:ea typeface="BIZ UDゴシック" panose="020B0400000000000000" pitchFamily="49" charset="-128"/>
              </a:rPr>
              <a:t>想定している場合は、フロー図等を用いて</a:t>
            </a:r>
            <a:r>
              <a:rPr lang="ja-JP" altLang="en-US" sz="1400" dirty="0" smtClean="0">
                <a:latin typeface="BIZ UDゴシック" panose="020B0400000000000000" pitchFamily="49" charset="-128"/>
                <a:ea typeface="BIZ UDゴシック" panose="020B0400000000000000" pitchFamily="49" charset="-128"/>
              </a:rPr>
              <a:t>時系列</a:t>
            </a:r>
            <a:r>
              <a:rPr lang="ja-JP" altLang="en-US" sz="1400" dirty="0">
                <a:latin typeface="BIZ UDゴシック" panose="020B0400000000000000" pitchFamily="49" charset="-128"/>
                <a:ea typeface="BIZ UDゴシック" panose="020B0400000000000000" pitchFamily="49" charset="-128"/>
              </a:rPr>
              <a:t>で</a:t>
            </a:r>
            <a:r>
              <a:rPr lang="ja-JP" altLang="en-US" sz="1400" dirty="0" smtClean="0">
                <a:latin typeface="BIZ UDゴシック" panose="020B0400000000000000" pitchFamily="49" charset="-128"/>
                <a:ea typeface="BIZ UDゴシック" panose="020B0400000000000000" pitchFamily="49" charset="-128"/>
              </a:rPr>
              <a:t>記載</a:t>
            </a:r>
            <a:r>
              <a:rPr lang="ja-JP" altLang="en-US" sz="1400" dirty="0">
                <a:latin typeface="BIZ UDゴシック" panose="020B0400000000000000" pitchFamily="49" charset="-128"/>
                <a:ea typeface="BIZ UDゴシック" panose="020B0400000000000000" pitchFamily="49" charset="-128"/>
              </a:rPr>
              <a:t>してください</a:t>
            </a:r>
            <a:r>
              <a:rPr lang="ja-JP" altLang="en-US" sz="1400" dirty="0" smtClean="0">
                <a:latin typeface="BIZ UDゴシック" panose="020B0400000000000000" pitchFamily="49" charset="-128"/>
                <a:ea typeface="BIZ UDゴシック" panose="020B0400000000000000" pitchFamily="49" charset="-128"/>
              </a:rPr>
              <a:t>。</a:t>
            </a:r>
            <a:endParaRPr lang="en-US" altLang="ja-JP" sz="1400" dirty="0" smtClean="0">
              <a:latin typeface="BIZ UDゴシック" panose="020B0400000000000000" pitchFamily="49" charset="-128"/>
              <a:ea typeface="BIZ UDゴシック" panose="020B0400000000000000" pitchFamily="49" charset="-128"/>
            </a:endParaRPr>
          </a:p>
          <a:p>
            <a:r>
              <a:rPr lang="ja-JP" altLang="en-US" sz="1400" dirty="0" smtClean="0">
                <a:latin typeface="BIZ UDゴシック" panose="020B0400000000000000" pitchFamily="49" charset="-128"/>
                <a:ea typeface="BIZ UDゴシック" panose="020B0400000000000000" pitchFamily="49" charset="-128"/>
              </a:rPr>
              <a:t>・特に事業用定期借地権設定契約</a:t>
            </a:r>
            <a:r>
              <a:rPr lang="ja-JP" altLang="en-US" sz="1400" dirty="0">
                <a:latin typeface="BIZ UDゴシック" panose="020B0400000000000000" pitchFamily="49" charset="-128"/>
                <a:ea typeface="BIZ UDゴシック" panose="020B0400000000000000" pitchFamily="49" charset="-128"/>
              </a:rPr>
              <a:t>の</a:t>
            </a:r>
            <a:r>
              <a:rPr lang="ja-JP" altLang="en-US" sz="1400" dirty="0" smtClean="0">
                <a:latin typeface="BIZ UDゴシック" panose="020B0400000000000000" pitchFamily="49" charset="-128"/>
                <a:ea typeface="BIZ UDゴシック" panose="020B0400000000000000" pitchFamily="49" charset="-128"/>
              </a:rPr>
              <a:t>当事者となる法人、提案</a:t>
            </a:r>
            <a:r>
              <a:rPr lang="ja-JP" altLang="en-US" sz="1400" dirty="0">
                <a:latin typeface="BIZ UDゴシック" panose="020B0400000000000000" pitchFamily="49" charset="-128"/>
                <a:ea typeface="BIZ UDゴシック" panose="020B0400000000000000" pitchFamily="49" charset="-128"/>
              </a:rPr>
              <a:t>事業の管理運営を実施する</a:t>
            </a:r>
            <a:r>
              <a:rPr lang="ja-JP" altLang="en-US" sz="1400" dirty="0" smtClean="0">
                <a:latin typeface="BIZ UDゴシック" panose="020B0400000000000000" pitchFamily="49" charset="-128"/>
                <a:ea typeface="BIZ UDゴシック" panose="020B0400000000000000" pitchFamily="49" charset="-128"/>
              </a:rPr>
              <a:t>法人については、明確に記載してください。</a:t>
            </a:r>
            <a:endParaRPr lang="en-US" altLang="ja-JP" sz="1400" dirty="0" smtClean="0">
              <a:latin typeface="BIZ UDゴシック" panose="020B0400000000000000" pitchFamily="49" charset="-128"/>
              <a:ea typeface="BIZ UDゴシック" panose="020B0400000000000000" pitchFamily="49" charset="-128"/>
            </a:endParaRPr>
          </a:p>
          <a:p>
            <a:r>
              <a:rPr lang="ja-JP" altLang="en-US" sz="1400" dirty="0" smtClean="0">
                <a:latin typeface="BIZ UDゴシック" panose="020B0400000000000000" pitchFamily="49" charset="-128"/>
                <a:ea typeface="BIZ UDゴシック" panose="020B0400000000000000" pitchFamily="49" charset="-128"/>
              </a:rPr>
              <a:t>・２枚</a:t>
            </a:r>
            <a:r>
              <a:rPr lang="ja-JP" altLang="en-US" sz="1400" dirty="0">
                <a:latin typeface="BIZ UDゴシック" panose="020B0400000000000000" pitchFamily="49" charset="-128"/>
                <a:ea typeface="BIZ UDゴシック" panose="020B0400000000000000" pitchFamily="49" charset="-128"/>
              </a:rPr>
              <a:t>以内で作成してください</a:t>
            </a:r>
            <a:r>
              <a:rPr lang="ja-JP" altLang="en-US" sz="1400" dirty="0" smtClean="0">
                <a:latin typeface="BIZ UDゴシック" panose="020B0400000000000000" pitchFamily="49" charset="-128"/>
                <a:ea typeface="BIZ UDゴシック" panose="020B0400000000000000" pitchFamily="49" charset="-128"/>
              </a:rPr>
              <a:t>。</a:t>
            </a:r>
            <a:endParaRPr lang="en-US" altLang="ja-JP" sz="1400" dirty="0" smtClean="0">
              <a:latin typeface="BIZ UDゴシック" panose="020B0400000000000000" pitchFamily="49" charset="-128"/>
              <a:ea typeface="BIZ UDゴシック" panose="020B0400000000000000" pitchFamily="49" charset="-128"/>
            </a:endParaRPr>
          </a:p>
          <a:p>
            <a:endParaRPr lang="en-US" altLang="ja-JP" sz="1400" dirty="0">
              <a:latin typeface="BIZ UDゴシック" panose="020B0400000000000000" pitchFamily="49" charset="-128"/>
              <a:ea typeface="BIZ UDゴシック" panose="020B0400000000000000" pitchFamily="49" charset="-128"/>
            </a:endParaRPr>
          </a:p>
        </p:txBody>
      </p:sp>
      <p:sp>
        <p:nvSpPr>
          <p:cNvPr id="10" name="フッター プレースホルダー 7"/>
          <p:cNvSpPr>
            <a:spLocks noGrp="1"/>
          </p:cNvSpPr>
          <p:nvPr>
            <p:ph type="ftr" sz="quarter" idx="11"/>
          </p:nvPr>
        </p:nvSpPr>
        <p:spPr>
          <a:xfrm>
            <a:off x="10296144" y="116584"/>
            <a:ext cx="2505456" cy="358594"/>
          </a:xfrm>
        </p:spPr>
        <p:txBody>
          <a:bodyPr/>
          <a:lstStyle/>
          <a:p>
            <a:r>
              <a:rPr kumimoji="1" lang="zh-TW" altLang="en-US" dirty="0"/>
              <a:t>兵庫区御崎町</a:t>
            </a:r>
            <a:r>
              <a:rPr kumimoji="1" lang="en-US" altLang="zh-TW" dirty="0"/>
              <a:t>1</a:t>
            </a:r>
            <a:r>
              <a:rPr kumimoji="1" lang="zh-TW" altLang="en-US" dirty="0"/>
              <a:t>丁目用地活用</a:t>
            </a:r>
            <a:r>
              <a:rPr kumimoji="1" lang="zh-TW" altLang="en-US" dirty="0" smtClean="0"/>
              <a:t>事業</a:t>
            </a:r>
            <a:endParaRPr kumimoji="1" lang="ja-JP" altLang="en-US" dirty="0"/>
          </a:p>
        </p:txBody>
      </p:sp>
    </p:spTree>
    <p:extLst>
      <p:ext uri="{BB962C8B-B14F-4D97-AF65-F5344CB8AC3E}">
        <p14:creationId xmlns:p14="http://schemas.microsoft.com/office/powerpoint/2010/main" val="4303325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289366" y="509285"/>
            <a:ext cx="12311065" cy="8900781"/>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7" name="スライド番号プレースホルダー 6"/>
          <p:cNvSpPr>
            <a:spLocks noGrp="1"/>
          </p:cNvSpPr>
          <p:nvPr>
            <p:ph type="sldNum" sz="quarter" idx="12"/>
          </p:nvPr>
        </p:nvSpPr>
        <p:spPr/>
        <p:txBody>
          <a:bodyPr/>
          <a:lstStyle/>
          <a:p>
            <a:fld id="{6E7BEADF-0AA4-4638-B48D-F42937E2890C}" type="slidenum">
              <a:rPr kumimoji="1" lang="ja-JP" altLang="en-US" smtClean="0"/>
              <a:t>9</a:t>
            </a:fld>
            <a:endParaRPr kumimoji="1" lang="ja-JP" altLang="en-US"/>
          </a:p>
        </p:txBody>
      </p:sp>
      <p:sp>
        <p:nvSpPr>
          <p:cNvPr id="6" name="正方形/長方形 5"/>
          <p:cNvSpPr/>
          <p:nvPr/>
        </p:nvSpPr>
        <p:spPr>
          <a:xfrm>
            <a:off x="289366" y="134299"/>
            <a:ext cx="415498" cy="369332"/>
          </a:xfrm>
          <a:prstGeom prst="rect">
            <a:avLst/>
          </a:prstGeom>
          <a:noFill/>
          <a:ln>
            <a:noFill/>
            <a:prstDash val="dashDot"/>
          </a:ln>
        </p:spPr>
        <p:txBody>
          <a:bodyPr wrap="none">
            <a:spAutoFit/>
          </a:bodyPr>
          <a:lstStyle/>
          <a:p>
            <a:r>
              <a:rPr lang="ja-JP" altLang="en-US" dirty="0">
                <a:latin typeface="BIZ UDゴシック" panose="020B0400000000000000" pitchFamily="49" charset="-128"/>
                <a:ea typeface="BIZ UDゴシック" panose="020B0400000000000000" pitchFamily="49" charset="-128"/>
              </a:rPr>
              <a:t>　</a:t>
            </a:r>
            <a:endParaRPr lang="en-US" altLang="ja-JP" dirty="0" smtClean="0">
              <a:latin typeface="BIZ UDゴシック" panose="020B0400000000000000" pitchFamily="49" charset="-128"/>
              <a:ea typeface="BIZ UDゴシック" panose="020B0400000000000000" pitchFamily="49" charset="-128"/>
            </a:endParaRPr>
          </a:p>
        </p:txBody>
      </p:sp>
      <p:sp>
        <p:nvSpPr>
          <p:cNvPr id="9" name="正方形/長方形 8"/>
          <p:cNvSpPr/>
          <p:nvPr/>
        </p:nvSpPr>
        <p:spPr>
          <a:xfrm>
            <a:off x="289366" y="116584"/>
            <a:ext cx="2954655" cy="369332"/>
          </a:xfrm>
          <a:prstGeom prst="rect">
            <a:avLst/>
          </a:prstGeom>
          <a:noFill/>
          <a:ln>
            <a:noFill/>
            <a:prstDash val="dashDot"/>
          </a:ln>
        </p:spPr>
        <p:txBody>
          <a:bodyPr wrap="none">
            <a:spAutoFit/>
          </a:bodyPr>
          <a:lstStyle/>
          <a:p>
            <a:r>
              <a:rPr lang="ja-JP" altLang="en-US" dirty="0">
                <a:latin typeface="BIZ UDゴシック" panose="020B0400000000000000" pitchFamily="49" charset="-128"/>
                <a:ea typeface="BIZ UDゴシック" panose="020B0400000000000000" pitchFamily="49" charset="-128"/>
              </a:rPr>
              <a:t>６</a:t>
            </a:r>
            <a:r>
              <a:rPr lang="ja-JP" altLang="en-US" dirty="0" smtClean="0">
                <a:latin typeface="BIZ UDゴシック" panose="020B0400000000000000" pitchFamily="49" charset="-128"/>
                <a:ea typeface="BIZ UDゴシック" panose="020B0400000000000000" pitchFamily="49" charset="-128"/>
              </a:rPr>
              <a:t>　リスクマネジメント</a:t>
            </a:r>
            <a:r>
              <a:rPr lang="ja-JP" altLang="en-US" dirty="0">
                <a:latin typeface="BIZ UDゴシック" panose="020B0400000000000000" pitchFamily="49" charset="-128"/>
                <a:ea typeface="BIZ UDゴシック" panose="020B0400000000000000" pitchFamily="49" charset="-128"/>
              </a:rPr>
              <a:t>　</a:t>
            </a:r>
            <a:endParaRPr lang="en-US" altLang="ja-JP" dirty="0" smtClean="0">
              <a:latin typeface="BIZ UDゴシック" panose="020B0400000000000000" pitchFamily="49" charset="-128"/>
              <a:ea typeface="BIZ UDゴシック" panose="020B0400000000000000" pitchFamily="49" charset="-128"/>
            </a:endParaRPr>
          </a:p>
        </p:txBody>
      </p:sp>
      <p:sp>
        <p:nvSpPr>
          <p:cNvPr id="10" name="正方形/長方形 9"/>
          <p:cNvSpPr/>
          <p:nvPr/>
        </p:nvSpPr>
        <p:spPr>
          <a:xfrm>
            <a:off x="497115" y="768907"/>
            <a:ext cx="11973015" cy="1815882"/>
          </a:xfrm>
          <a:prstGeom prst="rect">
            <a:avLst/>
          </a:prstGeom>
          <a:solidFill>
            <a:schemeClr val="bg1"/>
          </a:solidFill>
          <a:ln>
            <a:solidFill>
              <a:schemeClr val="tx1"/>
            </a:solidFill>
            <a:prstDash val="dashDot"/>
          </a:ln>
        </p:spPr>
        <p:txBody>
          <a:bodyPr wrap="square">
            <a:spAutoFit/>
          </a:bodyPr>
          <a:lstStyle/>
          <a:p>
            <a:r>
              <a:rPr lang="en-US" altLang="ja-JP" sz="1400" dirty="0">
                <a:latin typeface="BIZ UDゴシック" panose="020B0400000000000000" pitchFamily="49" charset="-128"/>
                <a:ea typeface="BIZ UDゴシック" panose="020B0400000000000000" pitchFamily="49" charset="-128"/>
              </a:rPr>
              <a:t>【</a:t>
            </a:r>
            <a:r>
              <a:rPr lang="ja-JP" altLang="en-US" sz="1400" dirty="0">
                <a:latin typeface="BIZ UDゴシック" panose="020B0400000000000000" pitchFamily="49" charset="-128"/>
                <a:ea typeface="BIZ UDゴシック" panose="020B0400000000000000" pitchFamily="49" charset="-128"/>
              </a:rPr>
              <a:t>資料作成にあたって</a:t>
            </a:r>
            <a:r>
              <a:rPr lang="en-US" altLang="ja-JP" sz="1400" dirty="0">
                <a:latin typeface="BIZ UDゴシック" panose="020B0400000000000000" pitchFamily="49" charset="-128"/>
                <a:ea typeface="BIZ UDゴシック" panose="020B0400000000000000" pitchFamily="49" charset="-128"/>
              </a:rPr>
              <a:t>】※</a:t>
            </a:r>
            <a:r>
              <a:rPr lang="ja-JP" altLang="en-US" sz="1400" u="sng" dirty="0">
                <a:latin typeface="BIZ UDゴシック" panose="020B0400000000000000" pitchFamily="49" charset="-128"/>
                <a:ea typeface="BIZ UDゴシック" panose="020B0400000000000000" pitchFamily="49" charset="-128"/>
              </a:rPr>
              <a:t>資料提出時にこの枠は削除してください。</a:t>
            </a:r>
            <a:endParaRPr lang="en-US" altLang="ja-JP" sz="1400" u="sng" dirty="0">
              <a:latin typeface="BIZ UDゴシック" panose="020B0400000000000000" pitchFamily="49" charset="-128"/>
              <a:ea typeface="BIZ UDゴシック" panose="020B0400000000000000" pitchFamily="49" charset="-128"/>
            </a:endParaRPr>
          </a:p>
          <a:p>
            <a:endParaRPr lang="en-US" altLang="ja-JP" sz="1400" dirty="0" smtClean="0">
              <a:latin typeface="BIZ UDゴシック" panose="020B0400000000000000" pitchFamily="49" charset="-128"/>
              <a:ea typeface="BIZ UDゴシック" panose="020B0400000000000000" pitchFamily="49" charset="-128"/>
            </a:endParaRPr>
          </a:p>
          <a:p>
            <a:r>
              <a:rPr lang="ja-JP" altLang="en-US" sz="1400" dirty="0" smtClean="0">
                <a:latin typeface="BIZ UDゴシック" panose="020B0400000000000000" pitchFamily="49" charset="-128"/>
                <a:ea typeface="BIZ UDゴシック" panose="020B0400000000000000" pitchFamily="49" charset="-128"/>
              </a:rPr>
              <a:t>・事業期間におけるリスクマネジメントの考え方について記載して</a:t>
            </a:r>
            <a:r>
              <a:rPr lang="ja-JP" altLang="en-US" sz="1400" dirty="0">
                <a:latin typeface="BIZ UDゴシック" panose="020B0400000000000000" pitchFamily="49" charset="-128"/>
                <a:ea typeface="BIZ UDゴシック" panose="020B0400000000000000" pitchFamily="49" charset="-128"/>
              </a:rPr>
              <a:t>くだ</a:t>
            </a:r>
            <a:r>
              <a:rPr lang="ja-JP" altLang="en-US" sz="1400" dirty="0" smtClean="0">
                <a:latin typeface="BIZ UDゴシック" panose="020B0400000000000000" pitchFamily="49" charset="-128"/>
                <a:ea typeface="BIZ UDゴシック" panose="020B0400000000000000" pitchFamily="49" charset="-128"/>
              </a:rPr>
              <a:t>さい。</a:t>
            </a:r>
            <a:endParaRPr lang="en-US" altLang="ja-JP" sz="1400" dirty="0" smtClean="0">
              <a:latin typeface="BIZ UDゴシック" panose="020B0400000000000000" pitchFamily="49" charset="-128"/>
              <a:ea typeface="BIZ UDゴシック" panose="020B0400000000000000" pitchFamily="49" charset="-128"/>
            </a:endParaRPr>
          </a:p>
          <a:p>
            <a:r>
              <a:rPr lang="ja-JP" altLang="en-US" sz="1400" dirty="0">
                <a:latin typeface="BIZ UDゴシック" panose="020B0400000000000000" pitchFamily="49" charset="-128"/>
                <a:ea typeface="BIZ UDゴシック" panose="020B0400000000000000" pitchFamily="49" charset="-128"/>
              </a:rPr>
              <a:t>・想定される事業リスクを分析した上で、具体的かつ適切なリスク防止策や対応</a:t>
            </a:r>
            <a:r>
              <a:rPr lang="ja-JP" altLang="en-US" sz="1400" dirty="0" smtClean="0">
                <a:latin typeface="BIZ UDゴシック" panose="020B0400000000000000" pitchFamily="49" charset="-128"/>
                <a:ea typeface="BIZ UDゴシック" panose="020B0400000000000000" pitchFamily="49" charset="-128"/>
              </a:rPr>
              <a:t>策を記載してください。</a:t>
            </a:r>
            <a:endParaRPr lang="en-US" altLang="ja-JP" sz="1400" dirty="0" smtClean="0">
              <a:latin typeface="BIZ UDゴシック" panose="020B0400000000000000" pitchFamily="49" charset="-128"/>
              <a:ea typeface="BIZ UDゴシック" panose="020B0400000000000000" pitchFamily="49" charset="-128"/>
            </a:endParaRPr>
          </a:p>
          <a:p>
            <a:r>
              <a:rPr lang="ja-JP" altLang="en-US" sz="1400" dirty="0" smtClean="0">
                <a:latin typeface="BIZ UDゴシック" panose="020B0400000000000000" pitchFamily="49" charset="-128"/>
                <a:ea typeface="BIZ UDゴシック" panose="020B0400000000000000" pitchFamily="49" charset="-128"/>
              </a:rPr>
              <a:t>・社会経済状況や事</a:t>
            </a:r>
            <a:r>
              <a:rPr lang="ja-JP" altLang="en-US" sz="1400" dirty="0">
                <a:latin typeface="BIZ UDゴシック" panose="020B0400000000000000" pitchFamily="49" charset="-128"/>
                <a:ea typeface="BIZ UDゴシック" panose="020B0400000000000000" pitchFamily="49" charset="-128"/>
              </a:rPr>
              <a:t>業者の経営状況等により事業継続が</a:t>
            </a:r>
            <a:r>
              <a:rPr lang="ja-JP" altLang="en-US" sz="1400" dirty="0" smtClean="0">
                <a:latin typeface="BIZ UDゴシック" panose="020B0400000000000000" pitchFamily="49" charset="-128"/>
                <a:ea typeface="BIZ UDゴシック" panose="020B0400000000000000" pitchFamily="49" charset="-128"/>
              </a:rPr>
              <a:t>困難となった</a:t>
            </a:r>
            <a:r>
              <a:rPr lang="ja-JP" altLang="en-US" sz="1400" dirty="0">
                <a:latin typeface="BIZ UDゴシック" panose="020B0400000000000000" pitchFamily="49" charset="-128"/>
                <a:ea typeface="BIZ UDゴシック" panose="020B0400000000000000" pitchFamily="49" charset="-128"/>
              </a:rPr>
              <a:t>場合の対応</a:t>
            </a:r>
            <a:r>
              <a:rPr lang="ja-JP" altLang="en-US" sz="1400" dirty="0" smtClean="0">
                <a:latin typeface="BIZ UDゴシック" panose="020B0400000000000000" pitchFamily="49" charset="-128"/>
                <a:ea typeface="BIZ UDゴシック" panose="020B0400000000000000" pitchFamily="49" charset="-128"/>
              </a:rPr>
              <a:t>策</a:t>
            </a:r>
            <a:r>
              <a:rPr lang="ja-JP" altLang="en-US" sz="1400" dirty="0">
                <a:latin typeface="BIZ UDゴシック" panose="020B0400000000000000" pitchFamily="49" charset="-128"/>
                <a:ea typeface="BIZ UDゴシック" panose="020B0400000000000000" pitchFamily="49" charset="-128"/>
              </a:rPr>
              <a:t>を記載してください。</a:t>
            </a:r>
            <a:endParaRPr lang="en-US" altLang="ja-JP" sz="1400" dirty="0" smtClean="0">
              <a:latin typeface="BIZ UDゴシック" panose="020B0400000000000000" pitchFamily="49" charset="-128"/>
              <a:ea typeface="BIZ UDゴシック" panose="020B0400000000000000" pitchFamily="49" charset="-128"/>
            </a:endParaRPr>
          </a:p>
          <a:p>
            <a:r>
              <a:rPr lang="ja-JP" altLang="en-US" sz="1400" dirty="0">
                <a:latin typeface="BIZ UDゴシック" panose="020B0400000000000000" pitchFamily="49" charset="-128"/>
                <a:ea typeface="BIZ UDゴシック" panose="020B0400000000000000" pitchFamily="49" charset="-128"/>
              </a:rPr>
              <a:t>・法人グループの場合は、各構成企業のリスク分担について記載してください</a:t>
            </a:r>
            <a:r>
              <a:rPr lang="ja-JP" altLang="en-US" sz="1400" dirty="0" smtClean="0">
                <a:latin typeface="BIZ UDゴシック" panose="020B0400000000000000" pitchFamily="49" charset="-128"/>
                <a:ea typeface="BIZ UDゴシック" panose="020B0400000000000000" pitchFamily="49" charset="-128"/>
              </a:rPr>
              <a:t>。</a:t>
            </a:r>
            <a:endParaRPr lang="en-US" altLang="ja-JP" sz="1400" dirty="0" smtClean="0">
              <a:latin typeface="BIZ UDゴシック" panose="020B0400000000000000" pitchFamily="49" charset="-128"/>
              <a:ea typeface="BIZ UDゴシック" panose="020B0400000000000000" pitchFamily="49" charset="-128"/>
            </a:endParaRPr>
          </a:p>
          <a:p>
            <a:r>
              <a:rPr lang="ja-JP" altLang="en-US" sz="1400" dirty="0" smtClean="0">
                <a:latin typeface="BIZ UDゴシック" panose="020B0400000000000000" pitchFamily="49" charset="-128"/>
                <a:ea typeface="BIZ UDゴシック" panose="020B0400000000000000" pitchFamily="49" charset="-128"/>
              </a:rPr>
              <a:t>・２枚</a:t>
            </a:r>
            <a:r>
              <a:rPr lang="ja-JP" altLang="en-US" sz="1400" dirty="0">
                <a:latin typeface="BIZ UDゴシック" panose="020B0400000000000000" pitchFamily="49" charset="-128"/>
                <a:ea typeface="BIZ UDゴシック" panose="020B0400000000000000" pitchFamily="49" charset="-128"/>
              </a:rPr>
              <a:t>以内で作成してください</a:t>
            </a:r>
            <a:r>
              <a:rPr lang="ja-JP" altLang="en-US" sz="1400" dirty="0" smtClean="0">
                <a:latin typeface="BIZ UDゴシック" panose="020B0400000000000000" pitchFamily="49" charset="-128"/>
                <a:ea typeface="BIZ UDゴシック" panose="020B0400000000000000" pitchFamily="49" charset="-128"/>
              </a:rPr>
              <a:t>。</a:t>
            </a:r>
            <a:endParaRPr lang="en-US" altLang="ja-JP" sz="1400" dirty="0" smtClean="0">
              <a:latin typeface="BIZ UDゴシック" panose="020B0400000000000000" pitchFamily="49" charset="-128"/>
              <a:ea typeface="BIZ UDゴシック" panose="020B0400000000000000" pitchFamily="49" charset="-128"/>
            </a:endParaRPr>
          </a:p>
          <a:p>
            <a:endParaRPr lang="en-US" altLang="ja-JP" sz="1400" dirty="0">
              <a:latin typeface="BIZ UDゴシック" panose="020B0400000000000000" pitchFamily="49" charset="-128"/>
              <a:ea typeface="BIZ UDゴシック" panose="020B0400000000000000" pitchFamily="49" charset="-128"/>
            </a:endParaRPr>
          </a:p>
        </p:txBody>
      </p:sp>
      <p:sp>
        <p:nvSpPr>
          <p:cNvPr id="11" name="フッター プレースホルダー 7"/>
          <p:cNvSpPr txBox="1">
            <a:spLocks/>
          </p:cNvSpPr>
          <p:nvPr/>
        </p:nvSpPr>
        <p:spPr>
          <a:xfrm>
            <a:off x="9086850" y="116584"/>
            <a:ext cx="1429361" cy="304040"/>
          </a:xfrm>
          <a:prstGeom prst="rect">
            <a:avLst/>
          </a:prstGeom>
        </p:spPr>
        <p:txBody>
          <a:bodyPr vert="horz" lIns="91440" tIns="45720" rIns="91440" bIns="45720" rtlCol="0" anchor="t"/>
          <a:lstStyle>
            <a:defPPr>
              <a:defRPr lang="en-US"/>
            </a:defPPr>
            <a:lvl1pPr marL="0" algn="ctr" defTabSz="457200" rtl="0" eaLnBrk="1" latinLnBrk="0" hangingPunct="1">
              <a:defRPr sz="1200" kern="1200">
                <a:solidFill>
                  <a:schemeClr val="tx1">
                    <a:lumMod val="85000"/>
                    <a:lumOff val="15000"/>
                  </a:schemeClr>
                </a:solidFill>
                <a:latin typeface="BIZ UDPゴシック" panose="020B0400000000000000" pitchFamily="50" charset="-128"/>
                <a:ea typeface="BIZ UDPゴシック" panose="020B0400000000000000"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kumimoji="1" lang="en-US" altLang="ja-JP" dirty="0" smtClean="0"/>
              <a:t>【</a:t>
            </a:r>
            <a:r>
              <a:rPr kumimoji="1" lang="ja-JP" altLang="en-US" dirty="0" smtClean="0"/>
              <a:t>様式</a:t>
            </a:r>
            <a:r>
              <a:rPr kumimoji="1" lang="en-US" altLang="ja-JP" dirty="0"/>
              <a:t>6</a:t>
            </a:r>
            <a:r>
              <a:rPr kumimoji="1" lang="en-US" altLang="ja-JP" dirty="0" smtClean="0"/>
              <a:t>-10】</a:t>
            </a:r>
            <a:endParaRPr kumimoji="1" lang="ja-JP" altLang="en-US" dirty="0"/>
          </a:p>
        </p:txBody>
      </p:sp>
      <p:sp>
        <p:nvSpPr>
          <p:cNvPr id="12" name="フッター プレースホルダー 7"/>
          <p:cNvSpPr>
            <a:spLocks noGrp="1"/>
          </p:cNvSpPr>
          <p:nvPr>
            <p:ph type="ftr" sz="quarter" idx="11"/>
          </p:nvPr>
        </p:nvSpPr>
        <p:spPr>
          <a:xfrm>
            <a:off x="10296144" y="116584"/>
            <a:ext cx="2505456" cy="358594"/>
          </a:xfrm>
        </p:spPr>
        <p:txBody>
          <a:bodyPr/>
          <a:lstStyle/>
          <a:p>
            <a:r>
              <a:rPr kumimoji="1" lang="zh-TW" altLang="en-US" dirty="0"/>
              <a:t>兵庫区御崎町</a:t>
            </a:r>
            <a:r>
              <a:rPr kumimoji="1" lang="en-US" altLang="zh-TW" dirty="0"/>
              <a:t>1</a:t>
            </a:r>
            <a:r>
              <a:rPr kumimoji="1" lang="zh-TW" altLang="en-US" dirty="0"/>
              <a:t>丁目用地活用</a:t>
            </a:r>
            <a:r>
              <a:rPr kumimoji="1" lang="zh-TW" altLang="en-US" dirty="0" smtClean="0"/>
              <a:t>事業</a:t>
            </a:r>
            <a:endParaRPr kumimoji="1" lang="ja-JP" altLang="en-US" dirty="0"/>
          </a:p>
        </p:txBody>
      </p:sp>
    </p:spTree>
    <p:extLst>
      <p:ext uri="{BB962C8B-B14F-4D97-AF65-F5344CB8AC3E}">
        <p14:creationId xmlns:p14="http://schemas.microsoft.com/office/powerpoint/2010/main" val="350218677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7450</TotalTime>
  <Words>1772</Words>
  <Application>Microsoft Office PowerPoint</Application>
  <PresentationFormat>A3 297x420 mm</PresentationFormat>
  <Paragraphs>367</Paragraphs>
  <Slides>13</Slides>
  <Notes>1</Notes>
  <HiddenSlides>0</HiddenSlides>
  <MMClips>0</MMClips>
  <ScaleCrop>false</ScaleCrop>
  <HeadingPairs>
    <vt:vector size="6" baseType="variant">
      <vt:variant>
        <vt:lpstr>使用されているフォント</vt:lpstr>
      </vt:variant>
      <vt:variant>
        <vt:i4>11</vt:i4>
      </vt:variant>
      <vt:variant>
        <vt:lpstr>テーマ</vt:lpstr>
      </vt:variant>
      <vt:variant>
        <vt:i4>1</vt:i4>
      </vt:variant>
      <vt:variant>
        <vt:lpstr>スライド タイトル</vt:lpstr>
      </vt:variant>
      <vt:variant>
        <vt:i4>13</vt:i4>
      </vt:variant>
    </vt:vector>
  </HeadingPairs>
  <TitlesOfParts>
    <vt:vector size="25" baseType="lpstr">
      <vt:lpstr>BIZ UDPゴシック</vt:lpstr>
      <vt:lpstr>BIZ UDゴシック</vt:lpstr>
      <vt:lpstr>ＭＳ ゴシック</vt:lpstr>
      <vt:lpstr>ＭＳ 明朝</vt:lpstr>
      <vt:lpstr>新細明體</vt:lpstr>
      <vt:lpstr>游ゴシック</vt:lpstr>
      <vt:lpstr>游ゴシック Light</vt:lpstr>
      <vt:lpstr>Arial</vt:lpstr>
      <vt:lpstr>Calibri</vt:lpstr>
      <vt:lpstr>Calibri Light</vt:lpstr>
      <vt:lpstr>Times New Roman</vt:lpstr>
      <vt:lpstr>Office Theme</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Windows ユーザー</cp:lastModifiedBy>
  <cp:lastPrinted>2023-08-23T09:55:25Z</cp:lastPrinted>
  <dcterms:created xsi:type="dcterms:W3CDTF">2023-08-03T11:34:44Z</dcterms:created>
  <dcterms:modified xsi:type="dcterms:W3CDTF">2026-07-09T05:16:24Z</dcterms:modified>
</cp:coreProperties>
</file>