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20" r:id="rId2"/>
  </p:sldMasterIdLst>
  <p:notesMasterIdLst>
    <p:notesMasterId r:id="rId5"/>
  </p:notesMasterIdLst>
  <p:sldIdLst>
    <p:sldId id="2147378892" r:id="rId3"/>
    <p:sldId id="845" r:id="rId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0070C0"/>
    <a:srgbClr val="FFCCFF"/>
    <a:srgbClr val="FF00FF"/>
    <a:srgbClr val="2585C9"/>
    <a:srgbClr val="00B050"/>
    <a:srgbClr val="70AD47"/>
    <a:srgbClr val="DAE3F3"/>
    <a:srgbClr val="FFF2CC"/>
    <a:srgbClr val="A8B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541B16-715A-4563-A87D-9FBB5E243DC4}" v="7" dt="2025-04-04T09:03:28.02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3" d="100"/>
          <a:sy n="73" d="100"/>
        </p:scale>
        <p:origin x="1122"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荻野 友保(OGINO Tomoyasu)" userId="ba555b5a-6e90-4e91-b81c-5cb792537a2f" providerId="ADAL" clId="{78541B16-715A-4563-A87D-9FBB5E243DC4}"/>
    <pc:docChg chg="modSld">
      <pc:chgData name="荻野 友保(OGINO Tomoyasu)" userId="ba555b5a-6e90-4e91-b81c-5cb792537a2f" providerId="ADAL" clId="{78541B16-715A-4563-A87D-9FBB5E243DC4}" dt="2025-04-04T09:04:13.027" v="15" actId="14734"/>
      <pc:docMkLst>
        <pc:docMk/>
      </pc:docMkLst>
      <pc:sldChg chg="addSp modSp">
        <pc:chgData name="荻野 友保(OGINO Tomoyasu)" userId="ba555b5a-6e90-4e91-b81c-5cb792537a2f" providerId="ADAL" clId="{78541B16-715A-4563-A87D-9FBB5E243DC4}" dt="2025-04-04T09:03:03.834" v="7"/>
        <pc:sldMkLst>
          <pc:docMk/>
          <pc:sldMk cId="3079596639" sldId="845"/>
        </pc:sldMkLst>
        <pc:graphicFrameChg chg="add mod">
          <ac:chgData name="荻野 友保(OGINO Tomoyasu)" userId="ba555b5a-6e90-4e91-b81c-5cb792537a2f" providerId="ADAL" clId="{78541B16-715A-4563-A87D-9FBB5E243DC4}" dt="2025-04-04T09:03:03.834" v="7"/>
          <ac:graphicFrameMkLst>
            <pc:docMk/>
            <pc:sldMk cId="3079596639" sldId="845"/>
            <ac:graphicFrameMk id="3" creationId="{2754A510-0F76-FE9D-20D0-1EC7BC75AAB3}"/>
          </ac:graphicFrameMkLst>
        </pc:graphicFrameChg>
      </pc:sldChg>
      <pc:sldChg chg="addSp modSp mod">
        <pc:chgData name="荻野 友保(OGINO Tomoyasu)" userId="ba555b5a-6e90-4e91-b81c-5cb792537a2f" providerId="ADAL" clId="{78541B16-715A-4563-A87D-9FBB5E243DC4}" dt="2025-04-04T09:04:13.027" v="15" actId="14734"/>
        <pc:sldMkLst>
          <pc:docMk/>
          <pc:sldMk cId="2527553762" sldId="2147378881"/>
        </pc:sldMkLst>
        <pc:graphicFrameChg chg="add mod">
          <ac:chgData name="荻野 友保(OGINO Tomoyasu)" userId="ba555b5a-6e90-4e91-b81c-5cb792537a2f" providerId="ADAL" clId="{78541B16-715A-4563-A87D-9FBB5E243DC4}" dt="2025-04-04T09:03:24.539" v="8"/>
          <ac:graphicFrameMkLst>
            <pc:docMk/>
            <pc:sldMk cId="2527553762" sldId="2147378881"/>
            <ac:graphicFrameMk id="3" creationId="{56DA444B-A09A-F6BC-0C15-48FA452740FB}"/>
          </ac:graphicFrameMkLst>
        </pc:graphicFrameChg>
        <pc:graphicFrameChg chg="add mod modGraphic">
          <ac:chgData name="荻野 友保(OGINO Tomoyasu)" userId="ba555b5a-6e90-4e91-b81c-5cb792537a2f" providerId="ADAL" clId="{78541B16-715A-4563-A87D-9FBB5E243DC4}" dt="2025-04-04T09:04:13.027" v="15" actId="14734"/>
          <ac:graphicFrameMkLst>
            <pc:docMk/>
            <pc:sldMk cId="2527553762" sldId="2147378881"/>
            <ac:graphicFrameMk id="6" creationId="{EC42F364-32A2-2AAF-2644-E0555F78CE1D}"/>
          </ac:graphicFrameMkLst>
        </pc:graphicFrameChg>
      </pc:sldChg>
      <pc:sldChg chg="addSp modSp mod">
        <pc:chgData name="荻野 友保(OGINO Tomoyasu)" userId="ba555b5a-6e90-4e91-b81c-5cb792537a2f" providerId="ADAL" clId="{78541B16-715A-4563-A87D-9FBB5E243DC4}" dt="2025-04-04T09:02:54.125" v="6" actId="120"/>
        <pc:sldMkLst>
          <pc:docMk/>
          <pc:sldMk cId="580855939" sldId="2147378892"/>
        </pc:sldMkLst>
        <pc:graphicFrameChg chg="add mod">
          <ac:chgData name="荻野 友保(OGINO Tomoyasu)" userId="ba555b5a-6e90-4e91-b81c-5cb792537a2f" providerId="ADAL" clId="{78541B16-715A-4563-A87D-9FBB5E243DC4}" dt="2025-04-04T09:02:12.795" v="0"/>
          <ac:graphicFrameMkLst>
            <pc:docMk/>
            <pc:sldMk cId="580855939" sldId="2147378892"/>
            <ac:graphicFrameMk id="4" creationId="{9F23362D-734F-41AF-6491-29DBCD4C33DC}"/>
          </ac:graphicFrameMkLst>
        </pc:graphicFrameChg>
        <pc:graphicFrameChg chg="add mod modGraphic">
          <ac:chgData name="荻野 友保(OGINO Tomoyasu)" userId="ba555b5a-6e90-4e91-b81c-5cb792537a2f" providerId="ADAL" clId="{78541B16-715A-4563-A87D-9FBB5E243DC4}" dt="2025-04-04T09:02:54.125" v="6" actId="120"/>
          <ac:graphicFrameMkLst>
            <pc:docMk/>
            <pc:sldMk cId="580855939" sldId="2147378892"/>
            <ac:graphicFrameMk id="5" creationId="{3FCDA745-1071-ADBF-EF2B-BE7F86BB39B5}"/>
          </ac:graphicFrameMkLst>
        </pc:graphicFrameChg>
      </pc:sldChg>
    </pc:docChg>
  </pc:docChgLst>
  <pc:docChgLst>
    <pc:chgData name="荻野 友保(OGINO Tomoyasu)" userId="ba555b5a-6e90-4e91-b81c-5cb792537a2f" providerId="ADAL" clId="{4A78DABA-9666-440B-A981-A834E78EA6BC}"/>
    <pc:docChg chg="undo custSel delSld modSld">
      <pc:chgData name="荻野 友保(OGINO Tomoyasu)" userId="ba555b5a-6e90-4e91-b81c-5cb792537a2f" providerId="ADAL" clId="{4A78DABA-9666-440B-A981-A834E78EA6BC}" dt="2024-12-24T02:25:49.419" v="126" actId="6549"/>
      <pc:docMkLst>
        <pc:docMk/>
      </pc:docMkLst>
      <pc:sldChg chg="delSp modSp mod">
        <pc:chgData name="荻野 友保(OGINO Tomoyasu)" userId="ba555b5a-6e90-4e91-b81c-5cb792537a2f" providerId="ADAL" clId="{4A78DABA-9666-440B-A981-A834E78EA6BC}" dt="2024-12-24T02:09:42.576" v="113" actId="1036"/>
        <pc:sldMkLst>
          <pc:docMk/>
          <pc:sldMk cId="3079596639" sldId="845"/>
        </pc:sldMkLst>
        <pc:spChg chg="del">
          <ac:chgData name="荻野 友保(OGINO Tomoyasu)" userId="ba555b5a-6e90-4e91-b81c-5cb792537a2f" providerId="ADAL" clId="{4A78DABA-9666-440B-A981-A834E78EA6BC}" dt="2024-12-24T02:09:27.116" v="106" actId="478"/>
          <ac:spMkLst>
            <pc:docMk/>
            <pc:sldMk cId="3079596639" sldId="845"/>
            <ac:spMk id="3" creationId="{895D7E3C-DE3B-6F7A-2E3C-F01640A054DF}"/>
          </ac:spMkLst>
        </pc:spChg>
        <pc:spChg chg="mod">
          <ac:chgData name="荻野 友保(OGINO Tomoyasu)" userId="ba555b5a-6e90-4e91-b81c-5cb792537a2f" providerId="ADAL" clId="{4A78DABA-9666-440B-A981-A834E78EA6BC}" dt="2024-12-24T02:09:31.495" v="108" actId="1076"/>
          <ac:spMkLst>
            <pc:docMk/>
            <pc:sldMk cId="3079596639" sldId="845"/>
            <ac:spMk id="5" creationId="{79B8A850-0DB9-55C1-3E5C-B0C9FE20C5B9}"/>
          </ac:spMkLst>
        </pc:spChg>
        <pc:spChg chg="mod">
          <ac:chgData name="荻野 友保(OGINO Tomoyasu)" userId="ba555b5a-6e90-4e91-b81c-5cb792537a2f" providerId="ADAL" clId="{4A78DABA-9666-440B-A981-A834E78EA6BC}" dt="2024-12-24T02:09:42.576" v="113" actId="1036"/>
          <ac:spMkLst>
            <pc:docMk/>
            <pc:sldMk cId="3079596639" sldId="845"/>
            <ac:spMk id="7" creationId="{EE181419-9257-0E72-BC01-62C073617769}"/>
          </ac:spMkLst>
        </pc:spChg>
        <pc:spChg chg="del">
          <ac:chgData name="荻野 友保(OGINO Tomoyasu)" userId="ba555b5a-6e90-4e91-b81c-5cb792537a2f" providerId="ADAL" clId="{4A78DABA-9666-440B-A981-A834E78EA6BC}" dt="2024-12-24T02:05:19.161" v="4" actId="478"/>
          <ac:spMkLst>
            <pc:docMk/>
            <pc:sldMk cId="3079596639" sldId="845"/>
            <ac:spMk id="8" creationId="{99FBFA0A-87A8-EF7B-6625-126F6E551165}"/>
          </ac:spMkLst>
        </pc:spChg>
      </pc:sldChg>
      <pc:sldChg chg="del">
        <pc:chgData name="荻野 友保(OGINO Tomoyasu)" userId="ba555b5a-6e90-4e91-b81c-5cb792537a2f" providerId="ADAL" clId="{4A78DABA-9666-440B-A981-A834E78EA6BC}" dt="2024-12-24T02:05:12.433" v="0" actId="47"/>
        <pc:sldMkLst>
          <pc:docMk/>
          <pc:sldMk cId="4084056666" sldId="2147378878"/>
        </pc:sldMkLst>
      </pc:sldChg>
      <pc:sldChg chg="del">
        <pc:chgData name="荻野 友保(OGINO Tomoyasu)" userId="ba555b5a-6e90-4e91-b81c-5cb792537a2f" providerId="ADAL" clId="{4A78DABA-9666-440B-A981-A834E78EA6BC}" dt="2024-12-24T02:05:13.185" v="1" actId="47"/>
        <pc:sldMkLst>
          <pc:docMk/>
          <pc:sldMk cId="1840753614" sldId="2147378879"/>
        </pc:sldMkLst>
      </pc:sldChg>
      <pc:sldChg chg="del">
        <pc:chgData name="荻野 友保(OGINO Tomoyasu)" userId="ba555b5a-6e90-4e91-b81c-5cb792537a2f" providerId="ADAL" clId="{4A78DABA-9666-440B-A981-A834E78EA6BC}" dt="2024-12-24T02:05:14.102" v="2" actId="47"/>
        <pc:sldMkLst>
          <pc:docMk/>
          <pc:sldMk cId="495054232" sldId="2147378880"/>
        </pc:sldMkLst>
      </pc:sldChg>
      <pc:sldChg chg="delSp modSp mod">
        <pc:chgData name="荻野 友保(OGINO Tomoyasu)" userId="ba555b5a-6e90-4e91-b81c-5cb792537a2f" providerId="ADAL" clId="{4A78DABA-9666-440B-A981-A834E78EA6BC}" dt="2024-12-24T02:25:49.419" v="126" actId="6549"/>
        <pc:sldMkLst>
          <pc:docMk/>
          <pc:sldMk cId="2527553762" sldId="2147378881"/>
        </pc:sldMkLst>
        <pc:spChg chg="del">
          <ac:chgData name="荻野 友保(OGINO Tomoyasu)" userId="ba555b5a-6e90-4e91-b81c-5cb792537a2f" providerId="ADAL" clId="{4A78DABA-9666-440B-A981-A834E78EA6BC}" dt="2024-12-24T02:05:16.606" v="3" actId="478"/>
          <ac:spMkLst>
            <pc:docMk/>
            <pc:sldMk cId="2527553762" sldId="2147378881"/>
            <ac:spMk id="3" creationId="{0341A0A6-AF2C-A7E5-3834-E8DD397BD797}"/>
          </ac:spMkLst>
        </pc:spChg>
        <pc:spChg chg="del">
          <ac:chgData name="荻野 友保(OGINO Tomoyasu)" userId="ba555b5a-6e90-4e91-b81c-5cb792537a2f" providerId="ADAL" clId="{4A78DABA-9666-440B-A981-A834E78EA6BC}" dt="2024-12-24T02:09:51.884" v="115" actId="478"/>
          <ac:spMkLst>
            <pc:docMk/>
            <pc:sldMk cId="2527553762" sldId="2147378881"/>
            <ac:spMk id="6" creationId="{ECE685EC-B96C-9668-BC76-A9A1D6A1F636}"/>
          </ac:spMkLst>
        </pc:spChg>
        <pc:spChg chg="mod">
          <ac:chgData name="荻野 友保(OGINO Tomoyasu)" userId="ba555b5a-6e90-4e91-b81c-5cb792537a2f" providerId="ADAL" clId="{4A78DABA-9666-440B-A981-A834E78EA6BC}" dt="2024-12-24T02:25:49.419" v="126" actId="6549"/>
          <ac:spMkLst>
            <pc:docMk/>
            <pc:sldMk cId="2527553762" sldId="2147378881"/>
            <ac:spMk id="10" creationId="{9DAF8577-A7B2-9A7B-0E92-6CA66664FCF3}"/>
          </ac:spMkLst>
        </pc:spChg>
        <pc:spChg chg="del">
          <ac:chgData name="荻野 友保(OGINO Tomoyasu)" userId="ba555b5a-6e90-4e91-b81c-5cb792537a2f" providerId="ADAL" clId="{4A78DABA-9666-440B-A981-A834E78EA6BC}" dt="2024-12-24T02:09:49.393" v="114" actId="478"/>
          <ac:spMkLst>
            <pc:docMk/>
            <pc:sldMk cId="2527553762" sldId="2147378881"/>
            <ac:spMk id="14" creationId="{6A3C4FC0-B348-F399-5F58-FCD43EF9C5B4}"/>
          </ac:spMkLst>
        </pc:spChg>
      </pc:sldChg>
      <pc:sldChg chg="delSp modSp mod">
        <pc:chgData name="荻野 友保(OGINO Tomoyasu)" userId="ba555b5a-6e90-4e91-b81c-5cb792537a2f" providerId="ADAL" clId="{4A78DABA-9666-440B-A981-A834E78EA6BC}" dt="2024-12-24T02:10:35.606" v="121" actId="14100"/>
        <pc:sldMkLst>
          <pc:docMk/>
          <pc:sldMk cId="580855939" sldId="2147378892"/>
        </pc:sldMkLst>
        <pc:spChg chg="mod">
          <ac:chgData name="荻野 友保(OGINO Tomoyasu)" userId="ba555b5a-6e90-4e91-b81c-5cb792537a2f" providerId="ADAL" clId="{4A78DABA-9666-440B-A981-A834E78EA6BC}" dt="2024-12-24T02:09:06.028" v="104" actId="1076"/>
          <ac:spMkLst>
            <pc:docMk/>
            <pc:sldMk cId="580855939" sldId="2147378892"/>
            <ac:spMk id="3" creationId="{0ECBA042-7483-A3D2-761A-1F6EAA22EB13}"/>
          </ac:spMkLst>
        </pc:spChg>
        <pc:spChg chg="del">
          <ac:chgData name="荻野 友保(OGINO Tomoyasu)" userId="ba555b5a-6e90-4e91-b81c-5cb792537a2f" providerId="ADAL" clId="{4A78DABA-9666-440B-A981-A834E78EA6BC}" dt="2024-12-24T02:05:21.851" v="5" actId="478"/>
          <ac:spMkLst>
            <pc:docMk/>
            <pc:sldMk cId="580855939" sldId="2147378892"/>
            <ac:spMk id="4" creationId="{17A9E1CB-77F8-6B19-34A3-5810C7DEF60D}"/>
          </ac:spMkLst>
        </pc:spChg>
        <pc:spChg chg="del mod">
          <ac:chgData name="荻野 友保(OGINO Tomoyasu)" userId="ba555b5a-6e90-4e91-b81c-5cb792537a2f" providerId="ADAL" clId="{4A78DABA-9666-440B-A981-A834E78EA6BC}" dt="2024-12-24T02:08:51.201" v="102" actId="478"/>
          <ac:spMkLst>
            <pc:docMk/>
            <pc:sldMk cId="580855939" sldId="2147378892"/>
            <ac:spMk id="6" creationId="{34C4DFA5-D155-792A-2115-2BF37F11D7D1}"/>
          </ac:spMkLst>
        </pc:spChg>
        <pc:spChg chg="del">
          <ac:chgData name="荻野 友保(OGINO Tomoyasu)" userId="ba555b5a-6e90-4e91-b81c-5cb792537a2f" providerId="ADAL" clId="{4A78DABA-9666-440B-A981-A834E78EA6BC}" dt="2024-12-24T02:09:18.113" v="105" actId="478"/>
          <ac:spMkLst>
            <pc:docMk/>
            <pc:sldMk cId="580855939" sldId="2147378892"/>
            <ac:spMk id="11" creationId="{4E972729-7C78-2C7E-56B7-B2AB5EB2EA9D}"/>
          </ac:spMkLst>
        </pc:spChg>
        <pc:cxnChg chg="mod">
          <ac:chgData name="荻野 友保(OGINO Tomoyasu)" userId="ba555b5a-6e90-4e91-b81c-5cb792537a2f" providerId="ADAL" clId="{4A78DABA-9666-440B-A981-A834E78EA6BC}" dt="2024-12-24T02:10:35.606" v="121" actId="14100"/>
          <ac:cxnSpMkLst>
            <pc:docMk/>
            <pc:sldMk cId="580855939" sldId="2147378892"/>
            <ac:cxnSpMk id="10" creationId="{ABD0584A-16F7-498D-95FF-601C4A8CE0CB}"/>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2918621" cy="494813"/>
          </a:xfrm>
          <a:prstGeom prst="rect">
            <a:avLst/>
          </a:prstGeom>
        </p:spPr>
        <p:txBody>
          <a:bodyPr vert="horz" lIns="90609" tIns="45301" rIns="90609" bIns="4530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7" y="5"/>
            <a:ext cx="2918621" cy="494813"/>
          </a:xfrm>
          <a:prstGeom prst="rect">
            <a:avLst/>
          </a:prstGeom>
        </p:spPr>
        <p:txBody>
          <a:bodyPr vert="horz" lIns="90609" tIns="45301" rIns="90609" bIns="45301" rtlCol="0"/>
          <a:lstStyle>
            <a:lvl1pPr algn="r">
              <a:defRPr sz="1200"/>
            </a:lvl1pPr>
          </a:lstStyle>
          <a:p>
            <a:fld id="{7EE5BBA3-23BA-421E-A6B2-40CBB36E4ACA}" type="datetimeFigureOut">
              <a:rPr kumimoji="1" lang="ja-JP" altLang="en-US" smtClean="0"/>
              <a:t>2025/6/16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09" tIns="45301" rIns="90609" bIns="45301" rtlCol="0" anchor="ctr"/>
          <a:lstStyle/>
          <a:p>
            <a:endParaRPr lang="ja-JP" altLang="en-US"/>
          </a:p>
        </p:txBody>
      </p:sp>
      <p:sp>
        <p:nvSpPr>
          <p:cNvPr id="5" name="ノート プレースホルダー 4"/>
          <p:cNvSpPr>
            <a:spLocks noGrp="1"/>
          </p:cNvSpPr>
          <p:nvPr>
            <p:ph type="body" sz="quarter" idx="3"/>
          </p:nvPr>
        </p:nvSpPr>
        <p:spPr>
          <a:xfrm>
            <a:off x="673891" y="4748001"/>
            <a:ext cx="5387982" cy="3884437"/>
          </a:xfrm>
          <a:prstGeom prst="rect">
            <a:avLst/>
          </a:prstGeom>
        </p:spPr>
        <p:txBody>
          <a:bodyPr vert="horz" lIns="90609" tIns="45301" rIns="90609" bIns="4530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4813"/>
          </a:xfrm>
          <a:prstGeom prst="rect">
            <a:avLst/>
          </a:prstGeom>
        </p:spPr>
        <p:txBody>
          <a:bodyPr vert="horz" lIns="90609" tIns="45301" rIns="90609" bIns="4530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7" y="9371505"/>
            <a:ext cx="2918621" cy="494813"/>
          </a:xfrm>
          <a:prstGeom prst="rect">
            <a:avLst/>
          </a:prstGeom>
        </p:spPr>
        <p:txBody>
          <a:bodyPr vert="horz" lIns="90609" tIns="45301" rIns="90609" bIns="45301"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078DEA9-2112-4563-A7F5-931734AC6426}"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27245D3-122F-4954-8250-F1B018B09E80}"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8AF18F4-61C2-48AC-9382-7659CC0D382E}"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679C2E-1A88-4760-8FF1-AA9C8DE7BA0E}"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50478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E4801D7-E274-4B5C-8218-148B6D91F34C}"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6" y="6356352"/>
            <a:ext cx="2228850" cy="365125"/>
          </a:xfrm>
        </p:spPr>
        <p:txBody>
          <a:bodyPr/>
          <a:lstStyle>
            <a:lvl1pPr>
              <a:defRPr sz="2000">
                <a:solidFill>
                  <a:schemeClr val="tx1"/>
                </a:solidFill>
              </a:defRPr>
            </a:lvl1pPr>
          </a:lstStyle>
          <a:p>
            <a:fld id="{59976C32-8F02-40FE-954F-E3DC56C57746}" type="slidenum">
              <a:rPr kumimoji="1" lang="ja-JP" altLang="en-US" smtClean="0"/>
              <a:pPr/>
              <a:t>‹#›</a:t>
            </a:fld>
            <a:endParaRPr kumimoji="1" lang="ja-JP" altLang="en-US"/>
          </a:p>
        </p:txBody>
      </p:sp>
    </p:spTree>
    <p:extLst>
      <p:ext uri="{BB962C8B-B14F-4D97-AF65-F5344CB8AC3E}">
        <p14:creationId xmlns:p14="http://schemas.microsoft.com/office/powerpoint/2010/main" val="24120404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DB6EB8-B655-47F2-95F8-9A4D4F7496C9}"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2077680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58E0EFA-B4A3-4363-B3B2-12427901EFDE}"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597003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DDD825F7-FAFD-4873-B481-D0BD764A5D9F}" type="datetime1">
              <a:rPr kumimoji="1" lang="ja-JP" altLang="en-US" smtClean="0"/>
              <a:t>2025/6/16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8233829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134F4948-A4FB-4BBA-8528-0A00A40EB8B3}" type="datetime1">
              <a:rPr kumimoji="1" lang="ja-JP" altLang="en-US" smtClean="0"/>
              <a:t>2025/6/16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965046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C9D613-90EF-4C13-AE73-F38923157F8A}" type="datetime1">
              <a:rPr kumimoji="1" lang="ja-JP" altLang="en-US" smtClean="0"/>
              <a:t>2025/6/16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6214560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60A305-3C75-4523-88FE-1212F819FD31}"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691248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5CA0473B-CB24-45BD-859B-BC66505A86EB}"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1B0A31-95B7-4F85-B552-695743C423A7}"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333117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581ECE8-6D0E-4C07-BB67-F3E6C1D90C79}"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2785761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CAC2119-DB24-46C6-B4D3-923E22CE2C94}"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3542899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7C5D7A-0113-4798-BD02-4976B09DD63C}"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53F2C3EB-F463-49D5-A78F-0049D0B7421E}"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B29D4CA-0452-4538-B8F9-D36D77891E90}" type="datetime1">
              <a:rPr kumimoji="1" lang="ja-JP" altLang="en-US" smtClean="0"/>
              <a:t>2025/6/16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2F85AF43-9E49-481F-87A3-5CCDED8CC990}" type="datetime1">
              <a:rPr kumimoji="1" lang="ja-JP" altLang="en-US" smtClean="0"/>
              <a:t>2025/6/16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F15FB-B7D1-4A62-889A-76E20E68CF89}" type="datetime1">
              <a:rPr kumimoji="1" lang="ja-JP" altLang="en-US" smtClean="0"/>
              <a:t>2025/6/16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0FE21B-93E7-4691-ABA4-F5ED958FEAA6}"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5BA7CD-FD9C-41B0-AADE-C05DA468DB68}"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4086D-A45F-45F3-86C4-60334BD04A9F}" type="datetime1">
              <a:rPr kumimoji="1" lang="ja-JP" altLang="en-US" smtClean="0"/>
              <a:t>2025/6/16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69082-1A5B-4A4B-8245-6A1EB3D57239}" type="datetime1">
              <a:rPr kumimoji="1" lang="ja-JP" altLang="en-US" smtClean="0"/>
              <a:t>2025/6/16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76C32-8F02-40FE-954F-E3DC56C57746}" type="slidenum">
              <a:rPr kumimoji="1" lang="ja-JP" altLang="en-US" smtClean="0"/>
              <a:t>‹#›</a:t>
            </a:fld>
            <a:endParaRPr kumimoji="1" lang="ja-JP" altLang="en-US"/>
          </a:p>
        </p:txBody>
      </p:sp>
    </p:spTree>
    <p:extLst>
      <p:ext uri="{BB962C8B-B14F-4D97-AF65-F5344CB8AC3E}">
        <p14:creationId xmlns:p14="http://schemas.microsoft.com/office/powerpoint/2010/main" val="1555431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2550096742"/>
              </p:ext>
            </p:extLst>
          </p:nvPr>
        </p:nvGraphicFramePr>
        <p:xfrm>
          <a:off x="5033989" y="3996666"/>
          <a:ext cx="4794000" cy="1737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054315077"/>
              </p:ext>
            </p:extLst>
          </p:nvPr>
        </p:nvGraphicFramePr>
        <p:xfrm>
          <a:off x="5033989" y="2450731"/>
          <a:ext cx="4794000" cy="15589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61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73718386"/>
              </p:ext>
            </p:extLst>
          </p:nvPr>
        </p:nvGraphicFramePr>
        <p:xfrm>
          <a:off x="5033989" y="1657974"/>
          <a:ext cx="4794000" cy="7620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2441586231"/>
              </p:ext>
            </p:extLst>
          </p:nvPr>
        </p:nvGraphicFramePr>
        <p:xfrm>
          <a:off x="78011" y="4925917"/>
          <a:ext cx="4794000" cy="12954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3200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790352044"/>
              </p:ext>
            </p:extLst>
          </p:nvPr>
        </p:nvGraphicFramePr>
        <p:xfrm>
          <a:off x="78011" y="2579357"/>
          <a:ext cx="4794000" cy="23774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1184675225"/>
              </p:ext>
            </p:extLst>
          </p:nvPr>
        </p:nvGraphicFramePr>
        <p:xfrm>
          <a:off x="78011" y="974796"/>
          <a:ext cx="4794000" cy="15697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endParaRPr kumimoji="1" lang="en-US" altLang="ja-JP" sz="14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52732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29034492"/>
              </p:ext>
            </p:extLst>
          </p:nvPr>
        </p:nvGraphicFramePr>
        <p:xfrm>
          <a:off x="5033989" y="968715"/>
          <a:ext cx="4794000" cy="6553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a:solidFill>
                            <a:schemeClr val="tx1"/>
                          </a:solidFill>
                          <a:latin typeface="ＭＳ ゴシック" panose="020B0609070205080204" pitchFamily="49" charset="-128"/>
                          <a:ea typeface="ＭＳ ゴシック" panose="020B0609070205080204" pitchFamily="49" charset="-128"/>
                        </a:rPr>
                        <a:t>)</a:t>
                      </a:r>
                      <a:endParaRPr kumimoji="1" lang="ja-JP" altLang="en-US" sz="9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8800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1500"/>
                        </a:lnSpc>
                      </a:pPr>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0" y="922705"/>
            <a:ext cx="9906000"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669051E2-FFA6-AE06-24D2-3E8ECF25DA5A}"/>
              </a:ext>
            </a:extLst>
          </p:cNvPr>
          <p:cNvSpPr txBox="1"/>
          <p:nvPr/>
        </p:nvSpPr>
        <p:spPr>
          <a:xfrm>
            <a:off x="4837668" y="569196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B09F9575-3F39-1C53-A8AA-3574036A6213}"/>
              </a:ext>
            </a:extLst>
          </p:cNvPr>
          <p:cNvSpPr txBox="1"/>
          <p:nvPr/>
        </p:nvSpPr>
        <p:spPr>
          <a:xfrm>
            <a:off x="7315657" y="6604521"/>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7" name="正方形/長方形 16">
            <a:extLst>
              <a:ext uri="{FF2B5EF4-FFF2-40B4-BE49-F238E27FC236}">
                <a16:creationId xmlns:a16="http://schemas.microsoft.com/office/drawing/2014/main" id="{28016EBC-4AC8-3860-B54B-4E354F7F72ED}"/>
              </a:ext>
            </a:extLst>
          </p:cNvPr>
          <p:cNvSpPr/>
          <p:nvPr/>
        </p:nvSpPr>
        <p:spPr>
          <a:xfrm>
            <a:off x="4918657" y="5739827"/>
            <a:ext cx="4800258" cy="1107996"/>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4">
            <a:extLst>
              <a:ext uri="{FF2B5EF4-FFF2-40B4-BE49-F238E27FC236}">
                <a16:creationId xmlns:a16="http://schemas.microsoft.com/office/drawing/2014/main" id="{3FCDA745-1071-ADBF-EF2B-BE7F86BB39B5}"/>
              </a:ext>
            </a:extLst>
          </p:cNvPr>
          <p:cNvGraphicFramePr>
            <a:graphicFrameLocks noGrp="1"/>
          </p:cNvGraphicFramePr>
          <p:nvPr>
            <p:extLst>
              <p:ext uri="{D42A27DB-BD31-4B8C-83A1-F6EECF244321}">
                <p14:modId xmlns:p14="http://schemas.microsoft.com/office/powerpoint/2010/main" val="3436198832"/>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4" name="テキスト ボックス 3">
            <a:extLst>
              <a:ext uri="{FF2B5EF4-FFF2-40B4-BE49-F238E27FC236}">
                <a16:creationId xmlns:a16="http://schemas.microsoft.com/office/drawing/2014/main" id="{02DCD507-1BF3-27E8-6BEE-0B99A10EF94A}"/>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a:t>
            </a:r>
            <a:r>
              <a:rPr kumimoji="1" lang="ja-JP" altLang="en-US" sz="1400" dirty="0" smtClean="0">
                <a:latin typeface="ＭＳ 明朝" panose="02020609040205080304" pitchFamily="17" charset="-128"/>
                <a:ea typeface="ＭＳ 明朝" panose="02020609040205080304" pitchFamily="17" charset="-128"/>
              </a:rPr>
              <a:t>第</a:t>
            </a:r>
            <a:r>
              <a:rPr kumimoji="1" lang="en-US" altLang="ja-JP" sz="1400" dirty="0">
                <a:latin typeface="ＭＳ 明朝" panose="02020609040205080304" pitchFamily="17" charset="-128"/>
                <a:ea typeface="ＭＳ 明朝" panose="02020609040205080304" pitchFamily="17" charset="-128"/>
              </a:rPr>
              <a:t>20-</a:t>
            </a:r>
            <a:r>
              <a:rPr kumimoji="1" lang="ja-JP" altLang="en-US" sz="1400" dirty="0">
                <a:latin typeface="ＭＳ 明朝" panose="02020609040205080304" pitchFamily="17" charset="-128"/>
                <a:ea typeface="ＭＳ 明朝" panose="02020609040205080304" pitchFamily="17" charset="-128"/>
              </a:rPr>
              <a:t>①号</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425135271"/>
              </p:ext>
            </p:extLst>
          </p:nvPr>
        </p:nvGraphicFramePr>
        <p:xfrm>
          <a:off x="51639" y="5182851"/>
          <a:ext cx="4862107" cy="1097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362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46626">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57608">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933346"/>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170672732"/>
              </p:ext>
            </p:extLst>
          </p:nvPr>
        </p:nvGraphicFramePr>
        <p:xfrm>
          <a:off x="5001167" y="2644617"/>
          <a:ext cx="4862107" cy="310896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34505">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29872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43631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298721">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596292">
                <a:tc>
                  <a:txBody>
                    <a:bodyPr/>
                    <a:lstStyle/>
                    <a:p>
                      <a:pPr algn="ctr"/>
                      <a:r>
                        <a:rPr kumimoji="1" lang="ja-JP" altLang="en-US" sz="1200" b="0" dirty="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100" b="1" dirty="0">
                          <a:solidFill>
                            <a:schemeClr val="tx1"/>
                          </a:solidFill>
                          <a:latin typeface="ＭＳ 明朝" panose="02020609040205080304" pitchFamily="17" charset="-128"/>
                          <a:ea typeface="ＭＳ 明朝" panose="02020609040205080304" pitchFamily="17" charset="-128"/>
                        </a:rPr>
                        <a:t>※</a:t>
                      </a:r>
                      <a:r>
                        <a:rPr kumimoji="1" lang="ja-JP" altLang="en-US" sz="1100" b="1" dirty="0">
                          <a:solidFill>
                            <a:schemeClr val="tx1"/>
                          </a:solidFill>
                          <a:latin typeface="ＭＳ 明朝" panose="02020609040205080304" pitchFamily="17" charset="-128"/>
                          <a:ea typeface="ＭＳ 明朝" panose="02020609040205080304" pitchFamily="17" charset="-128"/>
                        </a:rPr>
                        <a:t>和牛生産を行っている場合（該当しない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家畜改良増殖法及び家畜遺伝資源に係る不正競争防止に関する法律の遵守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50602"/>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568221441"/>
              </p:ext>
            </p:extLst>
          </p:nvPr>
        </p:nvGraphicFramePr>
        <p:xfrm>
          <a:off x="5001167" y="1821704"/>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96066">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330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4203011893"/>
              </p:ext>
            </p:extLst>
          </p:nvPr>
        </p:nvGraphicFramePr>
        <p:xfrm>
          <a:off x="5002347" y="991747"/>
          <a:ext cx="4862107" cy="777404"/>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394772">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2020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1759725045"/>
              </p:ext>
            </p:extLst>
          </p:nvPr>
        </p:nvGraphicFramePr>
        <p:xfrm>
          <a:off x="51639" y="4157063"/>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99909">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4765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1360418101"/>
              </p:ext>
            </p:extLst>
          </p:nvPr>
        </p:nvGraphicFramePr>
        <p:xfrm>
          <a:off x="51639" y="2264457"/>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31906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568761">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02294">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084858340"/>
              </p:ext>
            </p:extLst>
          </p:nvPr>
        </p:nvGraphicFramePr>
        <p:xfrm>
          <a:off x="51639" y="991404"/>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62997">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31605">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endParaRPr kumimoji="1" lang="en-US" altLang="ja-JP" sz="14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544708"/>
            <a:ext cx="7221849" cy="369332"/>
          </a:xfrm>
          <a:prstGeom prst="rect">
            <a:avLst/>
          </a:prstGeom>
          <a:noFill/>
        </p:spPr>
        <p:txBody>
          <a:bodyPr wrap="none" lIns="91440" tIns="45720" rIns="91440" bIns="45720" rtlCol="0" anchor="t">
            <a:spAutoFit/>
          </a:bodyPr>
          <a:lstStyle/>
          <a:p>
            <a:r>
              <a:rPr kumimoji="1" lang="ja-JP" altLang="en-US" b="1" dirty="0">
                <a:latin typeface="Meiryo UI"/>
                <a:ea typeface="Meiryo UI"/>
              </a:rPr>
              <a:t>環境負荷低減のクロスコンプライアンス チェックシート</a:t>
            </a:r>
            <a:r>
              <a:rPr lang="ja-JP" altLang="en-US" b="1" dirty="0">
                <a:solidFill>
                  <a:prstClr val="black"/>
                </a:solidFill>
                <a:latin typeface="メイリオ"/>
                <a:ea typeface="メイリオ"/>
              </a:rPr>
              <a:t>（</a:t>
            </a:r>
            <a:r>
              <a:rPr kumimoji="0" lang="ja-JP" altLang="en-US"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1639" y="6290643"/>
            <a:ext cx="4902124" cy="374461"/>
          </a:xfrm>
          <a:prstGeom prst="rect">
            <a:avLst/>
          </a:prstGeom>
          <a:noFill/>
        </p:spPr>
        <p:txBody>
          <a:bodyPr wrap="square" rtlCol="0">
            <a:spAutoFit/>
          </a:bodyPr>
          <a:lstStyle/>
          <a:p>
            <a:pPr marL="180000" indent="-176213">
              <a:lnSpc>
                <a:spcPts val="1100"/>
              </a:lnSpc>
            </a:pPr>
            <a:r>
              <a:rPr kumimoji="1" lang="ja-JP" altLang="en-US" sz="1100" dirty="0">
                <a:latin typeface="ＭＳ 明朝" panose="02020609040205080304" pitchFamily="17" charset="-128"/>
                <a:ea typeface="ＭＳ 明朝" panose="02020609040205080304" pitchFamily="17" charset="-128"/>
              </a:rPr>
              <a:t>注　</a:t>
            </a:r>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100" dirty="0">
              <a:latin typeface="ＭＳ 明朝" panose="02020609040205080304" pitchFamily="17" charset="-128"/>
              <a:ea typeface="ＭＳ 明朝" panose="02020609040205080304" pitchFamily="17" charset="-128"/>
            </a:endParaRPr>
          </a:p>
        </p:txBody>
      </p:sp>
      <p:sp>
        <p:nvSpPr>
          <p:cNvPr id="6" name="テキスト ボックス 5">
            <a:extLst>
              <a:ext uri="{FF2B5EF4-FFF2-40B4-BE49-F238E27FC236}">
                <a16:creationId xmlns:a16="http://schemas.microsoft.com/office/drawing/2014/main" id="{1D4FBF77-C267-4C29-B4C6-8631C7A5D318}"/>
              </a:ext>
            </a:extLst>
          </p:cNvPr>
          <p:cNvSpPr txBox="1"/>
          <p:nvPr/>
        </p:nvSpPr>
        <p:spPr>
          <a:xfrm>
            <a:off x="4933790" y="5742609"/>
            <a:ext cx="4872011" cy="110799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＜報告内容の確認と個人情報の取り扱いについて＞</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本チェックシートにて報告された内容については、農林水産省が対象者を抽出し、実施状況の確認を行います。</a:t>
            </a:r>
            <a:endParaRPr kumimoji="1" lang="en-US" altLang="ja-JP" sz="1100" dirty="0">
              <a:latin typeface="ＭＳ ゴシック" panose="020B0609070205080204" pitchFamily="49" charset="-128"/>
              <a:ea typeface="ＭＳ ゴシック" panose="020B0609070205080204" pitchFamily="49" charset="-128"/>
            </a:endParaRPr>
          </a:p>
          <a:p>
            <a:pPr marL="176213" indent="-176213"/>
            <a:r>
              <a:rPr kumimoji="1" lang="ja-JP" altLang="en-US" sz="1100" dirty="0">
                <a:latin typeface="ＭＳ ゴシック" panose="020B0609070205080204" pitchFamily="49" charset="-128"/>
                <a:ea typeface="ＭＳ ゴシック" panose="020B0609070205080204" pitchFamily="49" charset="-128"/>
              </a:rPr>
              <a:t>・　記入いただいた個人情報については、本チェックシートの実施状況確認のために農林水産省で使用し、ご本人の同意がなければ第三者に提供することはありません。</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9" name="テキスト ボックス 8">
            <a:extLst>
              <a:ext uri="{FF2B5EF4-FFF2-40B4-BE49-F238E27FC236}">
                <a16:creationId xmlns:a16="http://schemas.microsoft.com/office/drawing/2014/main" id="{3929716B-4538-7090-9E1F-7E65AAA2FB59}"/>
              </a:ext>
            </a:extLst>
          </p:cNvPr>
          <p:cNvSpPr txBox="1"/>
          <p:nvPr/>
        </p:nvSpPr>
        <p:spPr>
          <a:xfrm>
            <a:off x="7413010" y="6607110"/>
            <a:ext cx="2492990" cy="276999"/>
          </a:xfrm>
          <a:prstGeom prst="rect">
            <a:avLst/>
          </a:prstGeom>
          <a:noFill/>
        </p:spPr>
        <p:txBody>
          <a:bodyPr wrap="none" rtlCol="0">
            <a:spAutoFit/>
          </a:bodyPr>
          <a:lstStyle/>
          <a:p>
            <a:r>
              <a:rPr kumimoji="1" lang="ja-JP" altLang="en-US" sz="1200" dirty="0">
                <a:latin typeface="ＭＳ ゴシック" panose="020B0609070205080204" pitchFamily="49" charset="-128"/>
                <a:ea typeface="ＭＳ ゴシック" panose="020B0609070205080204" pitchFamily="49" charset="-128"/>
              </a:rPr>
              <a:t>上記について、確認しました→</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a:t>
            </a:r>
          </a:p>
        </p:txBody>
      </p:sp>
      <p:sp>
        <p:nvSpPr>
          <p:cNvPr id="11" name="正方形/長方形 10">
            <a:extLst>
              <a:ext uri="{FF2B5EF4-FFF2-40B4-BE49-F238E27FC236}">
                <a16:creationId xmlns:a16="http://schemas.microsoft.com/office/drawing/2014/main" id="{824162C1-AD7E-AB98-6ACC-6006E3D14719}"/>
              </a:ext>
            </a:extLst>
          </p:cNvPr>
          <p:cNvSpPr/>
          <p:nvPr/>
        </p:nvSpPr>
        <p:spPr>
          <a:xfrm>
            <a:off x="5014779" y="5790467"/>
            <a:ext cx="4800258" cy="105447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2754A510-0F76-FE9D-20D0-1EC7BC75AAB3}"/>
              </a:ext>
            </a:extLst>
          </p:cNvPr>
          <p:cNvGraphicFramePr>
            <a:graphicFrameLocks noGrp="1"/>
          </p:cNvGraphicFramePr>
          <p:nvPr>
            <p:extLst>
              <p:ext uri="{D42A27DB-BD31-4B8C-83A1-F6EECF244321}">
                <p14:modId xmlns:p14="http://schemas.microsoft.com/office/powerpoint/2010/main" val="3101945649"/>
              </p:ext>
            </p:extLst>
          </p:nvPr>
        </p:nvGraphicFramePr>
        <p:xfrm>
          <a:off x="7315657" y="385389"/>
          <a:ext cx="2512332" cy="365760"/>
        </p:xfrm>
        <a:graphic>
          <a:graphicData uri="http://schemas.openxmlformats.org/drawingml/2006/table">
            <a:tbl>
              <a:tblPr firstRow="1" firstCol="1" bandRow="1"/>
              <a:tblGrid>
                <a:gridCol w="836305">
                  <a:extLst>
                    <a:ext uri="{9D8B030D-6E8A-4147-A177-3AD203B41FA5}">
                      <a16:colId xmlns:a16="http://schemas.microsoft.com/office/drawing/2014/main" val="3262378685"/>
                    </a:ext>
                  </a:extLst>
                </a:gridCol>
                <a:gridCol w="1676027">
                  <a:extLst>
                    <a:ext uri="{9D8B030D-6E8A-4147-A177-3AD203B41FA5}">
                      <a16:colId xmlns:a16="http://schemas.microsoft.com/office/drawing/2014/main" val="3506182253"/>
                    </a:ext>
                  </a:extLst>
                </a:gridCol>
              </a:tblGrid>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市町村名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619253"/>
                  </a:ext>
                </a:extLst>
              </a:tr>
              <a:tr h="0">
                <a:tc>
                  <a:txBody>
                    <a:bodyPr/>
                    <a:lstStyle/>
                    <a:p>
                      <a:pPr algn="l" latinLnBrk="1" hangingPunct="0"/>
                      <a:r>
                        <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氏名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latinLnBrk="1" hangingPunct="0"/>
                      <a:r>
                        <a:rPr lang="en-US"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endParaRPr lang="ja-JP" sz="1200" dirty="0">
                        <a:solidFill>
                          <a:srgbClr val="000000"/>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7094198"/>
                  </a:ext>
                </a:extLst>
              </a:tr>
            </a:tbl>
          </a:graphicData>
        </a:graphic>
      </p:graphicFrame>
      <p:sp>
        <p:nvSpPr>
          <p:cNvPr id="8" name="テキスト ボックス 7">
            <a:extLst>
              <a:ext uri="{FF2B5EF4-FFF2-40B4-BE49-F238E27FC236}">
                <a16:creationId xmlns:a16="http://schemas.microsoft.com/office/drawing/2014/main" id="{1938AB43-C9BB-1DED-1CB2-3A1E9C87D1AF}"/>
              </a:ext>
            </a:extLst>
          </p:cNvPr>
          <p:cNvSpPr txBox="1"/>
          <p:nvPr/>
        </p:nvSpPr>
        <p:spPr>
          <a:xfrm>
            <a:off x="50876" y="67937"/>
            <a:ext cx="2932982" cy="307777"/>
          </a:xfrm>
          <a:prstGeom prst="rect">
            <a:avLst/>
          </a:prstGeom>
          <a:noFill/>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様式</a:t>
            </a:r>
            <a:r>
              <a:rPr kumimoji="1" lang="ja-JP" altLang="en-US" sz="1400" dirty="0" smtClean="0">
                <a:latin typeface="ＭＳ 明朝" panose="02020609040205080304" pitchFamily="17" charset="-128"/>
                <a:ea typeface="ＭＳ 明朝" panose="02020609040205080304" pitchFamily="17" charset="-128"/>
              </a:rPr>
              <a:t>第</a:t>
            </a:r>
            <a:r>
              <a:rPr kumimoji="1" lang="en-US" altLang="ja-JP" sz="1400" dirty="0" smtClean="0">
                <a:latin typeface="ＭＳ 明朝" panose="02020609040205080304" pitchFamily="17" charset="-128"/>
                <a:ea typeface="ＭＳ 明朝" panose="02020609040205080304" pitchFamily="17" charset="-128"/>
              </a:rPr>
              <a:t>20-</a:t>
            </a:r>
            <a:r>
              <a:rPr kumimoji="1" lang="ja-JP" altLang="en-US" sz="1400" smtClean="0">
                <a:latin typeface="ＭＳ 明朝" panose="02020609040205080304" pitchFamily="17" charset="-128"/>
                <a:ea typeface="ＭＳ 明朝" panose="02020609040205080304" pitchFamily="17" charset="-128"/>
              </a:rPr>
              <a:t>②号</a:t>
            </a:r>
            <a:endParaRPr kumimoji="1" lang="ja-JP" altLang="en-US" sz="1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TotalTime>
  <Words>1141</Words>
  <Application>Microsoft Office PowerPoint</Application>
  <PresentationFormat>A4 210 x 297 mm</PresentationFormat>
  <Paragraphs>245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野中</cp:lastModifiedBy>
  <cp:revision>16</cp:revision>
  <cp:lastPrinted>2023-12-20T06:50:18Z</cp:lastPrinted>
  <dcterms:created xsi:type="dcterms:W3CDTF">2023-04-07T00:51:12Z</dcterms:created>
  <dcterms:modified xsi:type="dcterms:W3CDTF">2025-06-15T22:59:54Z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0x0101006AAC708F856B8643961846E284949929</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