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888" y="56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45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80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96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96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19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85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7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02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94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30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3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287A0-44A2-4B97-87CF-92CD84690CC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AA8CB-1499-45CC-BA3C-C78FD60436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65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-27499" y="0"/>
            <a:ext cx="6858000" cy="990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342900" y="4598933"/>
            <a:ext cx="6140086" cy="1966272"/>
          </a:xfrm>
          <a:prstGeom prst="roundRect">
            <a:avLst>
              <a:gd name="adj" fmla="val 102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342900" y="6855880"/>
            <a:ext cx="6136141" cy="2356985"/>
          </a:xfrm>
          <a:prstGeom prst="roundRect">
            <a:avLst>
              <a:gd name="adj" fmla="val 1022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342900" y="1998342"/>
            <a:ext cx="6166116" cy="2252766"/>
          </a:xfrm>
          <a:prstGeom prst="roundRect">
            <a:avLst>
              <a:gd name="adj" fmla="val 99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4730" y="568935"/>
            <a:ext cx="506901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　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春</a:t>
            </a:r>
            <a:r>
              <a:rPr kumimoji="1" lang="ja-JP" altLang="en-US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の区内一斉清掃</a:t>
            </a:r>
            <a:endParaRPr kumimoji="1" lang="en-US" altLang="ja-JP" sz="2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ごみ袋の申し込みはスマホで２分！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9111" y="7038484"/>
            <a:ext cx="5692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一斉清掃の日 </a:t>
            </a:r>
            <a:r>
              <a:rPr kumimoji="1" lang="en-US" altLang="ja-JP" sz="2400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</a:t>
            </a:r>
            <a:r>
              <a:rPr kumimoji="1" lang="ja-JP" altLang="en-US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令和８年５月</a:t>
            </a:r>
            <a:r>
              <a:rPr kumimoji="1" lang="en-US" altLang="ja-JP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kumimoji="1" lang="ja-JP" altLang="en-US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日曜</a:t>
            </a:r>
            <a:r>
              <a:rPr kumimoji="1" lang="en-US" altLang="ja-JP" sz="2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4022" y="2193568"/>
            <a:ext cx="2794355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実施日、ごみ袋申込み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清掃後のごみ収集方法の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ご連絡はこちらから！　→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94730" y="9212865"/>
            <a:ext cx="5799986" cy="437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からのお申込みが難しい方は、裏面をご覧ください。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696" y="141809"/>
            <a:ext cx="2167581" cy="3988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地域団体代表者　各位</a:t>
            </a:r>
            <a:endParaRPr kumimoji="1"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5042" y="7746505"/>
            <a:ext cx="412805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清掃時間・場所</a:t>
            </a:r>
            <a:endParaRPr kumimoji="1" lang="en-US" altLang="ja-JP" sz="2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貴団体の都合の良い時間と場所</a:t>
            </a:r>
            <a:endParaRPr kumimoji="1" lang="en-US" altLang="ja-JP" sz="2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美緑花重点スポット登録団体さまは重点スポット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4022" y="3498427"/>
            <a:ext cx="35589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水曜</a:t>
            </a: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午前</a:t>
            </a:r>
            <a:r>
              <a: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時まで</a:t>
            </a:r>
            <a:endParaRPr kumimoji="1" lang="en-US" altLang="ja-JP" sz="2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05311" y="4634459"/>
            <a:ext cx="593624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ごみ袋の配布日・場所</a:t>
            </a:r>
            <a:endParaRPr kumimoji="1" lang="en-US" altLang="ja-JP" b="1" dirty="0" smtClean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令和８年５月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木曜</a:t>
            </a: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9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kumimoji="1"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 　　　　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分～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kumimoji="1"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役所 ４階　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会議室へお越しください。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endParaRPr kumimoji="1" lang="en-US" altLang="ja-JP" sz="2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二等辺三角形 1"/>
          <p:cNvSpPr/>
          <p:nvPr/>
        </p:nvSpPr>
        <p:spPr>
          <a:xfrm rot="10800000">
            <a:off x="3089800" y="4257487"/>
            <a:ext cx="678399" cy="28113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3104613" y="6601538"/>
            <a:ext cx="678399" cy="28113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010" y="2083266"/>
            <a:ext cx="1975234" cy="197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23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240896" y="843632"/>
            <a:ext cx="6404855" cy="7663946"/>
          </a:xfrm>
          <a:prstGeom prst="roundRect">
            <a:avLst>
              <a:gd name="adj" fmla="val 4825"/>
            </a:avLst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0896" y="181432"/>
            <a:ext cx="5820824" cy="437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でお申込みの方は下記の情報をお知らせください。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6911" y="876634"/>
            <a:ext cx="6218972" cy="7525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団体名：</a:t>
            </a:r>
            <a:endParaRPr kumimoji="1" lang="en-US" altLang="ja-JP" sz="14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代表者名：</a:t>
            </a:r>
            <a:endParaRPr kumimoji="1" lang="en-US" altLang="ja-JP" sz="14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回答者：　　　　　　　　　　　　　　　　お電話：</a:t>
            </a:r>
            <a:endParaRPr kumimoji="1" lang="en-US" altLang="ja-JP" sz="14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清掃</a:t>
            </a: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活動の実施日時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　□ ５月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日（日曜）に実施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 　　時間帯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: 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 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)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□ 別日に実施　（　　　月　　　日）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</a:t>
            </a: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人数：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人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ごみ</a:t>
            </a: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の処理方法：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　①（５袋未満の場合）月曜日または火曜日の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家庭ごみの日にステーションに出す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□　②清掃実施日に指定するステーションに出す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土の</a:t>
            </a:r>
            <a:r>
              <a:rPr kumimoji="1" lang="ja-JP" altLang="en-US" sz="14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う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・土の有無（なし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あり 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袋）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※5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日（日）以外に実施する場合は、団体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 環境局東灘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事業所へ直接集荷依頼をしてください。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③公園管理会のごみとして公園に出す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（　　　　　　　　　公園）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資材の受取日：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□　５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/14(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木曜）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 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その他（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）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  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□ 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今回は資材不要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資材の受取者：　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氏名：　　　　　　　　　　　　お電話：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資材の希望枚数：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①燃えるごみ袋（参加人数分かつ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枚まで）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枚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②燃えないごみ袋（参加人数分かつ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枚まで）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枚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③缶ビンペット袋（参加人数分かつ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枚まで） 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枚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④手持ちごみ袋（レジ袋サイズ・参加人数分まで）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　　枚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10000" y="5442189"/>
            <a:ext cx="275588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黄色ステッカー・東部建設事務所へ連絡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98744" y="8540580"/>
            <a:ext cx="40671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お問合せ先：東灘区総務部地域協働課　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長瀬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井内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電話：　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841-4131 (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 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811-4901</a:t>
            </a:r>
          </a:p>
          <a:p>
            <a:pPr>
              <a:lnSpc>
                <a:spcPct val="150000"/>
              </a:lnSpc>
            </a:pP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Mail: h-matika@city.kobe.lg.jp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576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732</Words>
  <Application>Microsoft Office PowerPoint</Application>
  <PresentationFormat>A4 210 x 297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23</cp:revision>
  <dcterms:created xsi:type="dcterms:W3CDTF">2025-10-31T07:21:18Z</dcterms:created>
  <dcterms:modified xsi:type="dcterms:W3CDTF">2026-04-03T05:15:27Z</dcterms:modified>
</cp:coreProperties>
</file>