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80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</p:sldIdLst>
  <p:sldSz cx="10083800" cy="7562850"/>
  <p:notesSz cx="10083800" cy="7562850"/>
  <p:embeddedFontLst>
    <p:embeddedFont>
      <p:font typeface="Meiryo UI" panose="020B0604030504040204" pitchFamily="50" charset="-128"/>
      <p:regular r:id="rId28"/>
      <p:bold r:id="rId29"/>
      <p:italic r:id="rId30"/>
      <p:boldItalic r:id="rId31"/>
    </p:embeddedFont>
    <p:embeddedFont>
      <p:font typeface="游ゴシック" panose="020B0400000000000000" pitchFamily="50" charset="-128"/>
      <p:regular r:id="rId32"/>
      <p:bold r:id="rId33"/>
    </p:embeddedFont>
  </p:embeddedFontLst>
  <p:defaultTextStyle>
    <a:defPPr>
      <a:defRPr kern="0"/>
    </a:def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5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333" autoAdjust="0"/>
  </p:normalViewPr>
  <p:slideViewPr>
    <p:cSldViewPr>
      <p:cViewPr varScale="1">
        <p:scale>
          <a:sx n="63" d="100"/>
          <a:sy n="63" d="100"/>
        </p:scale>
        <p:origin x="1410" y="84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70388" cy="3794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5711825" y="0"/>
            <a:ext cx="4370388" cy="3794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08AAEC-C96F-4948-A4AB-625E2CB66D29}" type="datetimeFigureOut">
              <a:rPr kumimoji="1" lang="ja-JP" altLang="en-US" smtClean="0"/>
              <a:t>2025/4/16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3341688" y="946150"/>
            <a:ext cx="3400425" cy="2551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1008063" y="3640138"/>
            <a:ext cx="8067675" cy="29781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7183438"/>
            <a:ext cx="4370388" cy="379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5711825" y="7183438"/>
            <a:ext cx="4370388" cy="379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DAE868-D54F-4999-A89C-B8F27D24C7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8815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海のみらいをみんなで考えよう</a:t>
            </a:r>
            <a:r>
              <a:rPr kumimoji="1" lang="en-US" altLang="ja-JP" dirty="0"/>
              <a:t>!</a:t>
            </a:r>
          </a:p>
          <a:p>
            <a:r>
              <a:rPr kumimoji="1" lang="ja-JP" altLang="en-US" dirty="0"/>
              <a:t>海ごみ環境教室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今日はみんなと</a:t>
            </a:r>
            <a:endParaRPr kumimoji="1" lang="en-US" altLang="ja-JP" dirty="0"/>
          </a:p>
          <a:p>
            <a:r>
              <a:rPr kumimoji="1" lang="ja-JP" altLang="en-US" dirty="0"/>
              <a:t>海のことについて考えてみましょう</a:t>
            </a:r>
            <a:r>
              <a:rPr kumimoji="1" lang="en-US" altLang="ja-JP" dirty="0"/>
              <a:t>｡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AE868-D54F-4999-A89C-B8F27D24C788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143306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R="5080" algn="l"/>
            <a:r>
              <a:rPr lang="ja-JP" altLang="en-US" sz="1200" b="0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そして、</a:t>
            </a:r>
            <a:endParaRPr lang="en-US" altLang="ja-JP" sz="1200" b="0" dirty="0">
              <a:solidFill>
                <a:srgbClr val="231F20"/>
              </a:solidFill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  <a:p>
            <a:pPr marR="5080" algn="l"/>
            <a:r>
              <a:rPr lang="ja-JP" altLang="en-US" sz="1200" b="0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このままプラスチックごみが</a:t>
            </a:r>
            <a:endParaRPr lang="en-US" altLang="ja-JP" sz="1200" b="0" dirty="0">
              <a:solidFill>
                <a:srgbClr val="231F20"/>
              </a:solidFill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  <a:p>
            <a:pPr marR="5080" algn="l"/>
            <a:r>
              <a:rPr lang="ja-JP" altLang="en-US" sz="1200" b="0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どんどん海に流れ出ていくと</a:t>
            </a:r>
            <a:endParaRPr lang="en-US" altLang="ja-JP" sz="1200" b="0" dirty="0">
              <a:solidFill>
                <a:srgbClr val="231F20"/>
              </a:solidFill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  <a:p>
            <a:pPr marR="5080" algn="l"/>
            <a:endParaRPr lang="en-US" altLang="ja-JP" sz="1200" b="0" dirty="0">
              <a:solidFill>
                <a:srgbClr val="231F20"/>
              </a:solidFill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  <a:p>
            <a:pPr marR="5080" algn="l"/>
            <a:r>
              <a:rPr lang="en-US" altLang="ja-JP" sz="1200" b="0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2050</a:t>
            </a:r>
            <a:r>
              <a:rPr lang="ja-JP" altLang="en-US" sz="1200" b="0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年には</a:t>
            </a:r>
          </a:p>
          <a:p>
            <a:pPr marR="5080" algn="l"/>
            <a:r>
              <a:rPr lang="ja-JP" altLang="en-US" sz="1200" b="0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海の中のプラスチックごみが</a:t>
            </a:r>
          </a:p>
          <a:p>
            <a:pPr marR="5080" algn="l"/>
            <a:r>
              <a:rPr lang="ja-JP" altLang="en-US" sz="1200" b="0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魚の量</a:t>
            </a:r>
            <a:r>
              <a:rPr lang="en-US" altLang="ja-JP" sz="1200" b="0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(</a:t>
            </a:r>
            <a:r>
              <a:rPr lang="ja-JP" altLang="en-US" sz="1200" b="0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重さ</a:t>
            </a:r>
            <a:r>
              <a:rPr lang="en-US" altLang="ja-JP" sz="1200" b="0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)</a:t>
            </a:r>
            <a:r>
              <a:rPr lang="ja-JP" altLang="en-US" sz="1200" b="0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を超えると言われています</a:t>
            </a:r>
            <a:r>
              <a:rPr lang="en-US" altLang="ja-JP" sz="1200" b="0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｡</a:t>
            </a:r>
          </a:p>
          <a:p>
            <a:pPr marR="5080" algn="l"/>
            <a:endParaRPr lang="en-US" altLang="ja-JP" sz="1200" b="0" dirty="0">
              <a:solidFill>
                <a:srgbClr val="231F20"/>
              </a:solidFill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  <a:p>
            <a:pPr marR="5080" algn="l"/>
            <a:r>
              <a:rPr lang="ja-JP" altLang="en-US" sz="1200" b="0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空のペットボトルの重さは約</a:t>
            </a:r>
            <a:r>
              <a:rPr lang="en-US" altLang="ja-JP" sz="1200" b="0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30</a:t>
            </a:r>
            <a:r>
              <a:rPr lang="ja-JP" altLang="en-US" sz="1200" b="0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グラムなので</a:t>
            </a:r>
            <a:endParaRPr lang="en-US" altLang="ja-JP" sz="1200" b="0" dirty="0">
              <a:solidFill>
                <a:srgbClr val="231F20"/>
              </a:solidFill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  <a:p>
            <a:pPr marR="5080" algn="l"/>
            <a:r>
              <a:rPr lang="en-US" altLang="ja-JP" sz="1200" b="0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500</a:t>
            </a:r>
            <a:r>
              <a:rPr lang="ja-JP" altLang="en-US" sz="1200" b="0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グラムの魚と同じ重さのペットボトルは約</a:t>
            </a:r>
            <a:r>
              <a:rPr lang="en-US" altLang="ja-JP" sz="1200" b="0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16</a:t>
            </a:r>
            <a:r>
              <a:rPr lang="ja-JP" altLang="en-US" sz="1200" b="0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本</a:t>
            </a:r>
            <a:r>
              <a:rPr lang="en-US" altLang="ja-JP" sz="1200" b="0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｡</a:t>
            </a:r>
          </a:p>
          <a:p>
            <a:pPr marR="5080" algn="l"/>
            <a:endParaRPr lang="en-US" altLang="ja-JP" sz="1200" b="0" dirty="0">
              <a:solidFill>
                <a:srgbClr val="231F20"/>
              </a:solidFill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  <a:p>
            <a:pPr marR="5080" algn="l"/>
            <a:r>
              <a:rPr lang="ja-JP" altLang="en-US" sz="1200" b="0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海がプラスチックごみだらけになると</a:t>
            </a:r>
            <a:endParaRPr lang="en-US" altLang="ja-JP" sz="1200" b="0" dirty="0">
              <a:solidFill>
                <a:srgbClr val="231F20"/>
              </a:solidFill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  <a:p>
            <a:pPr marR="5080" algn="l"/>
            <a:r>
              <a:rPr lang="ja-JP" altLang="en-US" sz="1200" b="0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どうなると思いますか？</a:t>
            </a:r>
            <a:endParaRPr lang="en-US" altLang="ja-JP" sz="1200" b="0" dirty="0">
              <a:solidFill>
                <a:srgbClr val="231F20"/>
              </a:solidFill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  <a:p>
            <a:pPr marR="5080" algn="l"/>
            <a:endParaRPr lang="en-US" altLang="ja-JP" sz="1200" b="0" dirty="0">
              <a:solidFill>
                <a:srgbClr val="231F20"/>
              </a:solidFill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  <a:p>
            <a:pPr marR="5080" algn="l"/>
            <a:r>
              <a:rPr kumimoji="1" lang="en-US" altLang="ja-JP" sz="1200" b="0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</a:rPr>
              <a:t>※</a:t>
            </a:r>
            <a:r>
              <a:rPr kumimoji="1" lang="ja-JP" altLang="en-US" sz="1200" b="0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</a:rPr>
              <a:t>体長</a:t>
            </a:r>
            <a:r>
              <a:rPr kumimoji="1" lang="en-US" altLang="ja-JP" sz="1200" b="0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</a:rPr>
              <a:t>30</a:t>
            </a:r>
            <a:r>
              <a:rPr kumimoji="1" lang="ja-JP" altLang="en-US" sz="1200" b="0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</a:rPr>
              <a:t>センチの鯛の重さ 約</a:t>
            </a:r>
            <a:r>
              <a:rPr kumimoji="1" lang="en-US" altLang="ja-JP" sz="1200" b="0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</a:rPr>
              <a:t>500</a:t>
            </a:r>
            <a:r>
              <a:rPr kumimoji="1" lang="ja-JP" altLang="en-US" sz="1200" b="0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</a:rPr>
              <a:t>グラム</a:t>
            </a:r>
            <a:endParaRPr kumimoji="1" lang="en-US" altLang="ja-JP" sz="1200" b="0" dirty="0">
              <a:solidFill>
                <a:srgbClr val="231F20"/>
              </a:solidFill>
              <a:latin typeface="A-OTF じゅん Pro 34" panose="020F0500000000000000" pitchFamily="34" charset="-128"/>
              <a:ea typeface="A-OTF じゅん Pro 34" panose="020F0500000000000000" pitchFamily="34" charset="-128"/>
            </a:endParaRPr>
          </a:p>
          <a:p>
            <a:pPr marL="0" marR="508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200" dirty="0">
                <a:solidFill>
                  <a:srgbClr val="231F20"/>
                </a:solidFill>
                <a:latin typeface="A-OTF じゅん Pro 201"/>
                <a:cs typeface="A-OTF じゅん Pro 201"/>
              </a:rPr>
              <a:t>※</a:t>
            </a:r>
            <a:r>
              <a:rPr lang="ja-JP" altLang="en-US" sz="1200" dirty="0">
                <a:solidFill>
                  <a:srgbClr val="231F20"/>
                </a:solidFill>
                <a:latin typeface="A-OTF じゅん Pro 201"/>
                <a:cs typeface="A-OTF じゅん Pro 201"/>
              </a:rPr>
              <a:t>出典：エレンマッカーサー財団 </a:t>
            </a:r>
            <a:r>
              <a:rPr lang="en-US" altLang="ja-JP" sz="1200" dirty="0">
                <a:solidFill>
                  <a:srgbClr val="231F20"/>
                </a:solidFill>
                <a:latin typeface="A-OTF じゅん Pro 201"/>
                <a:cs typeface="A-OTF じゅん Pro 201"/>
              </a:rPr>
              <a:t>The New Plastics Economy</a:t>
            </a:r>
            <a:r>
              <a:rPr lang="ja-JP" altLang="en-US" sz="1200" dirty="0">
                <a:solidFill>
                  <a:srgbClr val="231F20"/>
                </a:solidFill>
                <a:latin typeface="A-OTF じゅん Pro 201"/>
                <a:cs typeface="A-OTF じゅん Pro 201"/>
              </a:rPr>
              <a:t>（</a:t>
            </a:r>
            <a:r>
              <a:rPr lang="en-US" altLang="ja-JP" sz="1200" dirty="0">
                <a:solidFill>
                  <a:srgbClr val="231F20"/>
                </a:solidFill>
                <a:latin typeface="A-OTF じゅん Pro 201"/>
                <a:cs typeface="A-OTF じゅん Pro 201"/>
              </a:rPr>
              <a:t>2016</a:t>
            </a:r>
            <a:r>
              <a:rPr lang="ja-JP" altLang="en-US" sz="1200" dirty="0">
                <a:solidFill>
                  <a:srgbClr val="231F20"/>
                </a:solidFill>
                <a:latin typeface="A-OTF じゅん Pro 201"/>
                <a:cs typeface="A-OTF じゅん Pro 201"/>
              </a:rPr>
              <a:t>年）</a:t>
            </a:r>
            <a:endParaRPr lang="ja-JP" altLang="en-US" sz="1200" dirty="0">
              <a:latin typeface="A-OTF じゅん Pro 201"/>
              <a:cs typeface="A-OTF じゅん Pro 201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AE868-D54F-4999-A89C-B8F27D24C788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520868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  <a:spcBef>
                <a:spcPts val="1020"/>
              </a:spcBef>
            </a:pPr>
            <a:r>
              <a:rPr lang="ja-JP" altLang="en-US" sz="1200" b="0" spc="-10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軽くて丈夫な</a:t>
            </a:r>
            <a:endParaRPr lang="ja-JP" altLang="en-US" sz="1200" dirty="0"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  <a:p>
            <a:pPr marR="309880">
              <a:lnSpc>
                <a:spcPct val="150000"/>
              </a:lnSpc>
            </a:pPr>
            <a:r>
              <a:rPr lang="ja-JP" altLang="en-US" sz="1200" b="0" spc="-10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プラスチックごみは</a:t>
            </a:r>
            <a:endParaRPr lang="ja-JP" altLang="en-US" sz="1200" spc="-50" dirty="0">
              <a:solidFill>
                <a:srgbClr val="231F20"/>
              </a:solidFill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  <a:p>
            <a:pPr marR="309880">
              <a:lnSpc>
                <a:spcPct val="150000"/>
              </a:lnSpc>
            </a:pPr>
            <a:r>
              <a:rPr lang="ja-JP" altLang="en-US" sz="1200" b="0" spc="-5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海をごみだらけにして</a:t>
            </a:r>
          </a:p>
          <a:p>
            <a:pPr marR="309880">
              <a:lnSpc>
                <a:spcPct val="150000"/>
              </a:lnSpc>
            </a:pPr>
            <a:r>
              <a:rPr lang="ja-JP" altLang="en-US" sz="1200" b="0" spc="-10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海の生き物を</a:t>
            </a:r>
            <a:endParaRPr lang="ja-JP" altLang="en-US" sz="1200" dirty="0"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  <a:p>
            <a:pPr marR="309880">
              <a:lnSpc>
                <a:spcPct val="150000"/>
              </a:lnSpc>
            </a:pPr>
            <a:r>
              <a:rPr lang="ja-JP" altLang="en-US" sz="1200" b="0" spc="-5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生きづらくしています</a:t>
            </a:r>
            <a:r>
              <a:rPr lang="en-US" altLang="ja-JP" sz="1200" b="0" spc="-5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｡</a:t>
            </a:r>
            <a:endParaRPr lang="ja-JP" altLang="en-US" sz="1200" dirty="0"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  <a:p>
            <a:endParaRPr kumimoji="1" lang="en-US" altLang="ja-JP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200" b="0" spc="-5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写真左下は</a:t>
            </a:r>
            <a:endParaRPr lang="en-US" altLang="ja-JP" sz="1200" b="0" spc="-5" dirty="0">
              <a:solidFill>
                <a:srgbClr val="231F20"/>
              </a:solidFill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200" b="0" spc="-5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海岸に打ち上げられたプラスチックごみです</a:t>
            </a:r>
            <a:r>
              <a:rPr lang="en-US" altLang="ja-JP" sz="1200" b="0" spc="-5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200" b="0" spc="-5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台風が来ない時でも</a:t>
            </a:r>
            <a:endParaRPr lang="en-US" altLang="ja-JP" sz="1200" b="0" spc="-5" dirty="0">
              <a:solidFill>
                <a:srgbClr val="231F20"/>
              </a:solidFill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200" b="0" spc="-5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プラスチックごみは海岸に打ち上げられます</a:t>
            </a:r>
            <a:r>
              <a:rPr lang="en-US" altLang="ja-JP" sz="1200" b="0" spc="-5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sz="1200" b="0" spc="-5" dirty="0">
              <a:solidFill>
                <a:srgbClr val="231F20"/>
              </a:solidFill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200" b="0" spc="-5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写真右上は</a:t>
            </a:r>
            <a:endParaRPr lang="en-US" altLang="ja-JP" sz="1200" b="0" spc="-5" dirty="0">
              <a:solidFill>
                <a:srgbClr val="231F20"/>
              </a:solidFill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200" b="0" spc="-5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海に沈んだごみに絡まって動けなくなったウミガメです</a:t>
            </a:r>
            <a:r>
              <a:rPr lang="en-US" altLang="ja-JP" sz="1200" b="0" spc="-5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200" b="0" spc="-5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プラスチックでできた網はとても丈夫で</a:t>
            </a:r>
            <a:endParaRPr lang="en-US" altLang="ja-JP" sz="1200" b="0" spc="-5" dirty="0">
              <a:solidFill>
                <a:srgbClr val="231F20"/>
              </a:solidFill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200" b="0" spc="-5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一度からまってしまったら</a:t>
            </a:r>
            <a:r>
              <a:rPr lang="en-US" altLang="ja-JP" sz="1200" b="0" spc="-5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､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200" b="0" spc="-5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ウミガメは自分で抜け出すことができません</a:t>
            </a:r>
            <a:r>
              <a:rPr lang="en-US" altLang="ja-JP" sz="1200" b="0" spc="-5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sz="1200" b="0" spc="-5" dirty="0">
              <a:solidFill>
                <a:srgbClr val="231F20"/>
              </a:solidFill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200" b="0" spc="-5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写真右下は</a:t>
            </a:r>
            <a:endParaRPr lang="en-US" altLang="ja-JP" sz="1200" b="0" spc="-5" dirty="0">
              <a:solidFill>
                <a:srgbClr val="231F20"/>
              </a:solidFill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200" b="0" spc="-5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プラスチックごみを食べて死んだアホウドリです</a:t>
            </a:r>
            <a:r>
              <a:rPr lang="en-US" altLang="ja-JP" sz="1200" b="0" spc="-5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600" dirty="0">
                <a:latin typeface="A-OTF じゅん Pro 201" panose="020F0400000000000000" pitchFamily="34" charset="-128"/>
                <a:ea typeface="A-OTF じゅん Pro 201" panose="020F0400000000000000" pitchFamily="34" charset="-128"/>
                <a:cs typeface="A P-OTF ネオツデイKL+ ProN EL"/>
              </a:rPr>
              <a:t>海にはたくさんの鳥もいます</a:t>
            </a:r>
            <a:r>
              <a:rPr lang="en-US" altLang="ja-JP" sz="600" dirty="0">
                <a:latin typeface="A-OTF じゅん Pro 201" panose="020F0400000000000000" pitchFamily="34" charset="-128"/>
                <a:ea typeface="A-OTF じゅん Pro 201" panose="020F0400000000000000" pitchFamily="34" charset="-128"/>
                <a:cs typeface="A P-OTF ネオツデイKL+ ProN EL"/>
              </a:rPr>
              <a:t>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600" dirty="0">
                <a:latin typeface="A-OTF じゅん Pro 201" panose="020F0400000000000000" pitchFamily="34" charset="-128"/>
                <a:ea typeface="A-OTF じゅん Pro 201" panose="020F0400000000000000" pitchFamily="34" charset="-128"/>
                <a:cs typeface="A P-OTF ネオツデイKL+ ProN EL"/>
              </a:rPr>
              <a:t>プラスチックの破片をエサと間違って食べてしまうと</a:t>
            </a:r>
            <a:endParaRPr lang="en-US" altLang="ja-JP" sz="600" dirty="0">
              <a:latin typeface="A-OTF じゅん Pro 201" panose="020F0400000000000000" pitchFamily="34" charset="-128"/>
              <a:ea typeface="A-OTF じゅん Pro 201" panose="020F0400000000000000" pitchFamily="34" charset="-128"/>
              <a:cs typeface="A P-OTF ネオツデイKL+ ProN E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600" dirty="0">
                <a:latin typeface="A-OTF じゅん Pro 201" panose="020F0400000000000000" pitchFamily="34" charset="-128"/>
                <a:ea typeface="A-OTF じゅん Pro 201" panose="020F0400000000000000" pitchFamily="34" charset="-128"/>
                <a:cs typeface="A P-OTF ネオツデイKL+ ProN EL"/>
              </a:rPr>
              <a:t>おなかの中がプラスチックでいっぱいになって死んでしまいます</a:t>
            </a:r>
            <a:r>
              <a:rPr lang="en-US" altLang="ja-JP" sz="600" dirty="0">
                <a:latin typeface="A-OTF じゅん Pro 201" panose="020F0400000000000000" pitchFamily="34" charset="-128"/>
                <a:ea typeface="A-OTF じゅん Pro 201" panose="020F0400000000000000" pitchFamily="34" charset="-128"/>
                <a:cs typeface="A P-OTF ネオツデイKL+ ProN EL"/>
              </a:rPr>
              <a:t>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ja-JP" altLang="en-US" sz="600" dirty="0">
              <a:latin typeface="A-OTF じゅん Pro 201" panose="020F0400000000000000" pitchFamily="34" charset="-128"/>
              <a:ea typeface="A-OTF じゅん Pro 201" panose="020F0400000000000000" pitchFamily="34" charset="-128"/>
              <a:cs typeface="A P-OTF ネオツデイKL+ ProN E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200" b="0" dirty="0">
                <a:ln w="222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0" algn="ctr" rotWithShape="0">
                    <a:prstClr val="black"/>
                  </a:outerShdw>
                </a:effectLst>
                <a:latin typeface="A-OTF じゅん Pro 201" panose="020F0400000000000000" pitchFamily="34" charset="-128"/>
                <a:ea typeface="A-OTF じゅん Pro 201" panose="020F0400000000000000" pitchFamily="34" charset="-128"/>
                <a:cs typeface="A P-OTF ネオツデイKL+ ProN EL"/>
              </a:rPr>
              <a:t>出典：</a:t>
            </a:r>
            <a:r>
              <a:rPr lang="en-US" altLang="ja-JP" sz="1200" b="0" dirty="0">
                <a:ln w="222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0" algn="ctr" rotWithShape="0">
                    <a:prstClr val="black"/>
                  </a:outerShdw>
                </a:effectLst>
                <a:latin typeface="A-OTF じゅん Pro 201" panose="020F0400000000000000" pitchFamily="34" charset="-128"/>
                <a:ea typeface="A-OTF じゅん Pro 201" panose="020F0400000000000000" pitchFamily="34" charset="-128"/>
                <a:cs typeface="A P-OTF ネオツデイKL+ ProN EL"/>
              </a:rPr>
              <a:t>NOAA(</a:t>
            </a:r>
            <a:r>
              <a:rPr lang="ja-JP" altLang="en-US" sz="1200" b="0" dirty="0">
                <a:ln w="222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0" algn="ctr" rotWithShape="0">
                    <a:prstClr val="black"/>
                  </a:outerShdw>
                </a:effectLst>
                <a:latin typeface="A-OTF じゅん Pro 201" panose="020F0400000000000000" pitchFamily="34" charset="-128"/>
                <a:ea typeface="A-OTF じゅん Pro 201" panose="020F0400000000000000" pitchFamily="34" charset="-128"/>
                <a:cs typeface="A P-OTF ネオツデイKL+ ProN EL"/>
              </a:rPr>
              <a:t>アメリカ海洋大気庁</a:t>
            </a:r>
            <a:r>
              <a:rPr lang="en-US" altLang="ja-JP" sz="1200" b="0" dirty="0">
                <a:ln w="222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0" algn="ctr" rotWithShape="0">
                    <a:prstClr val="black"/>
                  </a:outerShdw>
                </a:effectLst>
                <a:latin typeface="A-OTF じゅん Pro 201" panose="020F0400000000000000" pitchFamily="34" charset="-128"/>
                <a:ea typeface="A-OTF じゅん Pro 201" panose="020F0400000000000000" pitchFamily="34" charset="-128"/>
                <a:cs typeface="A P-OTF ネオツデイKL+ ProN EL"/>
              </a:rPr>
              <a:t>) https://marinedebris.noaa.gov/multimedia/photos/impacts</a:t>
            </a:r>
            <a:endParaRPr lang="ja-JP" altLang="en-US" sz="1200" dirty="0"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AE868-D54F-4999-A89C-B8F27D24C788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040993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0">
              <a:lnSpc>
                <a:spcPct val="150000"/>
              </a:lnSpc>
              <a:spcBef>
                <a:spcPts val="1020"/>
              </a:spcBef>
            </a:pPr>
            <a:r>
              <a:rPr lang="ja-JP" altLang="en-US" sz="1200" b="0" spc="-10" dirty="0">
                <a:solidFill>
                  <a:srgbClr val="FFFFFF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海が怒って</a:t>
            </a:r>
            <a:endParaRPr lang="ja-JP" altLang="en-US" sz="1200" dirty="0"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  <a:p>
            <a:pPr marL="12700" marR="5080">
              <a:lnSpc>
                <a:spcPct val="150000"/>
              </a:lnSpc>
            </a:pPr>
            <a:r>
              <a:rPr lang="ja-JP" altLang="en-US" sz="1200" b="0" spc="-5" dirty="0">
                <a:solidFill>
                  <a:srgbClr val="FFFFFF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プラスチックごみの恐竜が</a:t>
            </a:r>
            <a:endParaRPr lang="en-US" altLang="ja-JP" sz="1200" b="0" spc="-5" dirty="0">
              <a:solidFill>
                <a:srgbClr val="FFFFFF"/>
              </a:solidFill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  <a:p>
            <a:pPr marL="12700" marR="5080">
              <a:lnSpc>
                <a:spcPct val="150000"/>
              </a:lnSpc>
            </a:pPr>
            <a:r>
              <a:rPr lang="ja-JP" altLang="en-US" sz="1200" b="0" spc="-10" dirty="0">
                <a:solidFill>
                  <a:srgbClr val="FFFFFF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やってきたら</a:t>
            </a:r>
            <a:endParaRPr lang="ja-JP" altLang="en-US" sz="1200" dirty="0"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  <a:p>
            <a:pPr marL="12700" marR="5080">
              <a:lnSpc>
                <a:spcPct val="150000"/>
              </a:lnSpc>
            </a:pPr>
            <a:r>
              <a:rPr lang="ja-JP" altLang="en-US" sz="1200" b="0" spc="-10" dirty="0">
                <a:solidFill>
                  <a:srgbClr val="FFFFFF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みんなはどうする？</a:t>
            </a:r>
            <a:endParaRPr lang="en-US" altLang="ja-JP" sz="1200" b="0" spc="-10" dirty="0">
              <a:solidFill>
                <a:srgbClr val="FFFFFF"/>
              </a:solidFill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  <a:p>
            <a:pPr marL="12700" marR="5080">
              <a:lnSpc>
                <a:spcPct val="150000"/>
              </a:lnSpc>
            </a:pPr>
            <a:endParaRPr lang="en-US" altLang="ja-JP" sz="1200" b="0" spc="-10" dirty="0">
              <a:solidFill>
                <a:srgbClr val="FFFFFF"/>
              </a:solidFill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  <a:p>
            <a:pPr marL="12700" marR="5080">
              <a:lnSpc>
                <a:spcPct val="150000"/>
              </a:lnSpc>
            </a:pPr>
            <a:r>
              <a:rPr kumimoji="1" lang="ja-JP" altLang="en-US" dirty="0"/>
              <a:t>★子どもたちに聞いてみる</a:t>
            </a:r>
            <a:endParaRPr kumimoji="1" lang="en-US" altLang="ja-JP" dirty="0"/>
          </a:p>
          <a:p>
            <a:pPr marL="12700" marR="5080">
              <a:lnSpc>
                <a:spcPct val="150000"/>
              </a:lnSpc>
            </a:pPr>
            <a:endParaRPr kumimoji="1" lang="en-US" altLang="ja-JP" dirty="0"/>
          </a:p>
          <a:p>
            <a:r>
              <a:rPr kumimoji="1" lang="ja-JP" altLang="en-US" dirty="0"/>
              <a:t>写真の恐竜</a:t>
            </a:r>
            <a:r>
              <a:rPr kumimoji="1" lang="en-US" altLang="ja-JP" dirty="0"/>
              <a:t>｢</a:t>
            </a:r>
            <a:r>
              <a:rPr kumimoji="1" lang="ja-JP" altLang="en-US" dirty="0"/>
              <a:t>プラノザウルス</a:t>
            </a:r>
            <a:r>
              <a:rPr kumimoji="1" lang="en-US" altLang="ja-JP" dirty="0"/>
              <a:t>｣</a:t>
            </a:r>
            <a:r>
              <a:rPr kumimoji="1" lang="ja-JP" altLang="en-US" dirty="0"/>
              <a:t>は</a:t>
            </a:r>
            <a:endParaRPr kumimoji="1" lang="en-US" altLang="ja-JP" dirty="0"/>
          </a:p>
          <a:p>
            <a:r>
              <a:rPr kumimoji="1" lang="ja-JP" altLang="en-US" dirty="0"/>
              <a:t>実際に神戸の海にあらわれた恐竜･･･ではなくて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神戸の海で拾い集めた</a:t>
            </a:r>
            <a:endParaRPr kumimoji="1" lang="en-US" altLang="ja-JP" dirty="0"/>
          </a:p>
          <a:p>
            <a:r>
              <a:rPr kumimoji="1" lang="ja-JP" altLang="en-US" dirty="0"/>
              <a:t>プラスチックごみで作ったアート作品です</a:t>
            </a:r>
            <a:r>
              <a:rPr kumimoji="1" lang="en-US" altLang="ja-JP" dirty="0"/>
              <a:t>｡</a:t>
            </a:r>
          </a:p>
          <a:p>
            <a:endParaRPr kumimoji="1" lang="en-US" altLang="ja-JP" sz="1200" b="0" spc="-10" dirty="0">
              <a:solidFill>
                <a:srgbClr val="FFFFFF"/>
              </a:solidFill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  <a:p>
            <a:r>
              <a:rPr lang="ja-JP" altLang="en-US" sz="1200" b="0" spc="-10" dirty="0">
                <a:solidFill>
                  <a:srgbClr val="FFFFFF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襲って来ないので安心してください</a:t>
            </a:r>
            <a:r>
              <a:rPr lang="en-US" altLang="ja-JP" sz="1200" b="0" spc="-10" dirty="0">
                <a:solidFill>
                  <a:srgbClr val="FFFFFF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｡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AE868-D54F-4999-A89C-B8F27D24C788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139828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spcBef>
                <a:spcPts val="695"/>
              </a:spcBef>
            </a:pPr>
            <a:r>
              <a:rPr lang="ja-JP" altLang="en-US" sz="1200" b="0" spc="-10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ごみって何だろう？</a:t>
            </a:r>
            <a:endParaRPr lang="en-US" altLang="ja-JP" sz="1200" b="0" spc="0" dirty="0">
              <a:solidFill>
                <a:schemeClr val="tx1"/>
              </a:solidFill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  <a:p>
            <a:pPr algn="l">
              <a:spcBef>
                <a:spcPts val="695"/>
              </a:spcBef>
            </a:pPr>
            <a:r>
              <a:rPr lang="ja-JP" altLang="en-US" sz="1200" b="0" spc="-5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プラスチックって何だろう</a:t>
            </a:r>
            <a:r>
              <a:rPr lang="en-US" altLang="ja-JP" sz="1200" b="0" spc="-5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?</a:t>
            </a:r>
          </a:p>
          <a:p>
            <a:pPr algn="l">
              <a:spcBef>
                <a:spcPts val="695"/>
              </a:spcBef>
            </a:pPr>
            <a:r>
              <a:rPr lang="ja-JP" altLang="en-US" sz="1200" b="0" spc="-5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まず知ることから始めよう</a:t>
            </a:r>
            <a:r>
              <a:rPr lang="en-US" altLang="ja-JP" sz="1200" b="0" spc="-5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!</a:t>
            </a:r>
          </a:p>
          <a:p>
            <a:pPr algn="l">
              <a:spcBef>
                <a:spcPts val="695"/>
              </a:spcBef>
            </a:pPr>
            <a:endParaRPr lang="en-US" altLang="ja-JP" sz="1200" b="0" spc="-5" dirty="0">
              <a:solidFill>
                <a:srgbClr val="231F20"/>
              </a:solidFill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  <a:p>
            <a:pPr algn="l">
              <a:spcBef>
                <a:spcPts val="695"/>
              </a:spcBef>
            </a:pPr>
            <a:r>
              <a:rPr lang="ja-JP" altLang="en-US" sz="1200" b="0" spc="-5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と言うことで</a:t>
            </a:r>
            <a:endParaRPr lang="en-US" altLang="ja-JP" sz="1200" b="0" spc="-5" dirty="0">
              <a:solidFill>
                <a:srgbClr val="231F20"/>
              </a:solidFill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  <a:p>
            <a:pPr algn="l">
              <a:spcBef>
                <a:spcPts val="695"/>
              </a:spcBef>
            </a:pPr>
            <a:endParaRPr lang="en-US" altLang="ja-JP" sz="1200" b="0" spc="-10" dirty="0">
              <a:solidFill>
                <a:srgbClr val="231F20"/>
              </a:solidFill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  <a:p>
            <a:pPr algn="l">
              <a:spcBef>
                <a:spcPts val="695"/>
              </a:spcBef>
            </a:pPr>
            <a:r>
              <a:rPr lang="ja-JP" altLang="en-US" sz="1200" b="0" spc="-10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ごみとプラスチックについて</a:t>
            </a:r>
            <a:endParaRPr lang="en-US" altLang="ja-JP" sz="1200" b="0" spc="-10" dirty="0">
              <a:solidFill>
                <a:srgbClr val="231F20"/>
              </a:solidFill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  <a:p>
            <a:pPr algn="l">
              <a:spcBef>
                <a:spcPts val="695"/>
              </a:spcBef>
            </a:pPr>
            <a:r>
              <a:rPr lang="ja-JP" altLang="en-US" sz="1200" b="0" spc="-10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少し学んでみましょう</a:t>
            </a:r>
            <a:r>
              <a:rPr lang="en-US" altLang="ja-JP" sz="1200" b="0" spc="-10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｡</a:t>
            </a:r>
          </a:p>
          <a:p>
            <a:pPr algn="l">
              <a:spcBef>
                <a:spcPts val="695"/>
              </a:spcBef>
            </a:pPr>
            <a:endParaRPr lang="en-US" altLang="ja-JP" sz="1200" b="0" spc="-10" dirty="0">
              <a:solidFill>
                <a:srgbClr val="231F20"/>
              </a:solidFill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AE868-D54F-4999-A89C-B8F27D24C788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190576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spc="-10" dirty="0">
                <a:latin typeface="A-OTF じゅん Pro 34" panose="020F0500000000000000" pitchFamily="34" charset="-128"/>
                <a:ea typeface="A-OTF じゅん Pro 34" panose="020F0500000000000000" pitchFamily="34" charset="-128"/>
              </a:rPr>
              <a:t>まず</a:t>
            </a:r>
            <a:r>
              <a:rPr lang="en-US" altLang="ja-JP" spc="-10" dirty="0">
                <a:latin typeface="A-OTF じゅん Pro 34" panose="020F0500000000000000" pitchFamily="34" charset="-128"/>
                <a:ea typeface="A-OTF じゅん Pro 34" panose="020F0500000000000000" pitchFamily="34" charset="-128"/>
              </a:rPr>
              <a:t>､</a:t>
            </a:r>
            <a:r>
              <a:rPr lang="ja-JP" altLang="en-US" spc="-10" dirty="0">
                <a:latin typeface="A-OTF じゅん Pro 34" panose="020F0500000000000000" pitchFamily="34" charset="-128"/>
                <a:ea typeface="A-OTF じゅん Pro 34" panose="020F0500000000000000" pitchFamily="34" charset="-128"/>
              </a:rPr>
              <a:t>ごみの話です</a:t>
            </a:r>
            <a:r>
              <a:rPr lang="en-US" altLang="ja-JP" spc="-10" dirty="0">
                <a:latin typeface="A-OTF じゅん Pro 34" panose="020F0500000000000000" pitchFamily="34" charset="-128"/>
                <a:ea typeface="A-OTF じゅん Pro 34" panose="020F0500000000000000" pitchFamily="34" charset="-128"/>
              </a:rPr>
              <a:t>｡</a:t>
            </a:r>
          </a:p>
          <a:p>
            <a:endParaRPr lang="en-US" altLang="ja-JP" spc="-10" dirty="0">
              <a:latin typeface="A-OTF じゅん Pro 34" panose="020F0500000000000000" pitchFamily="34" charset="-128"/>
              <a:ea typeface="A-OTF じゅん Pro 34" panose="020F0500000000000000" pitchFamily="34" charset="-128"/>
            </a:endParaRPr>
          </a:p>
          <a:p>
            <a:r>
              <a:rPr lang="ja-JP" altLang="en-US" spc="-10" dirty="0">
                <a:latin typeface="A-OTF じゅん Pro 34" panose="020F0500000000000000" pitchFamily="34" charset="-128"/>
                <a:ea typeface="A-OTF じゅん Pro 34" panose="020F0500000000000000" pitchFamily="34" charset="-128"/>
              </a:rPr>
              <a:t>ごみって何だろうと聞かれて</a:t>
            </a:r>
            <a:endParaRPr lang="en-US" altLang="ja-JP" spc="-10" dirty="0">
              <a:latin typeface="A-OTF じゅん Pro 34" panose="020F0500000000000000" pitchFamily="34" charset="-128"/>
              <a:ea typeface="A-OTF じゅん Pro 34" panose="020F0500000000000000" pitchFamily="34" charset="-128"/>
            </a:endParaRPr>
          </a:p>
          <a:p>
            <a:r>
              <a:rPr lang="ja-JP" altLang="en-US" spc="-10" dirty="0">
                <a:latin typeface="A-OTF じゅん Pro 34" panose="020F0500000000000000" pitchFamily="34" charset="-128"/>
                <a:ea typeface="A-OTF じゅん Pro 34" panose="020F0500000000000000" pitchFamily="34" charset="-128"/>
              </a:rPr>
              <a:t>みんなは答えられますか</a:t>
            </a:r>
            <a:r>
              <a:rPr lang="en-US" altLang="ja-JP" spc="-10" dirty="0">
                <a:latin typeface="A-OTF じゅん Pro 34" panose="020F0500000000000000" pitchFamily="34" charset="-128"/>
                <a:ea typeface="A-OTF じゅん Pro 34" panose="020F0500000000000000" pitchFamily="34" charset="-128"/>
              </a:rPr>
              <a:t>?</a:t>
            </a:r>
          </a:p>
          <a:p>
            <a:endParaRPr lang="en-US" altLang="ja-JP" spc="-10" dirty="0">
              <a:latin typeface="A-OTF じゅん Pro 34" panose="020F0500000000000000" pitchFamily="34" charset="-128"/>
              <a:ea typeface="A-OTF じゅん Pro 34" panose="020F0500000000000000" pitchFamily="34" charset="-128"/>
            </a:endParaRPr>
          </a:p>
          <a:p>
            <a:r>
              <a:rPr lang="ja-JP" altLang="en-US" sz="1200" b="0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わたしたちはたくさんのものを買います</a:t>
            </a:r>
            <a:r>
              <a:rPr lang="en-US" altLang="ja-JP" sz="1200" b="0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｡</a:t>
            </a:r>
            <a:endParaRPr lang="en-US" altLang="ja-JP" sz="1200" b="0" dirty="0">
              <a:solidFill>
                <a:schemeClr val="tx1"/>
              </a:solidFill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  <a:p>
            <a:r>
              <a:rPr lang="ja-JP" altLang="en-US" sz="1200" b="0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そして</a:t>
            </a:r>
            <a:r>
              <a:rPr lang="en-US" altLang="ja-JP" sz="1200" b="0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､</a:t>
            </a:r>
            <a:r>
              <a:rPr lang="ja-JP" altLang="en-US" sz="1200" b="0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いらなくなったものをどんどん捨てています</a:t>
            </a:r>
            <a:r>
              <a:rPr lang="en-US" altLang="ja-JP" sz="1200" b="0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｡</a:t>
            </a:r>
          </a:p>
          <a:p>
            <a:pPr algn="l">
              <a:spcAft>
                <a:spcPts val="600"/>
              </a:spcAft>
            </a:pPr>
            <a:endParaRPr kumimoji="1" lang="en-US" altLang="ja-JP" sz="1200" dirty="0">
              <a:latin typeface="A-OTF じゅん Pro 34" panose="020F0500000000000000" pitchFamily="34" charset="-128"/>
              <a:ea typeface="A-OTF じゅん Pro 34" panose="020F0500000000000000" pitchFamily="34" charset="-128"/>
            </a:endParaRPr>
          </a:p>
          <a:p>
            <a:pPr algn="l">
              <a:spcAft>
                <a:spcPts val="600"/>
              </a:spcAft>
            </a:pPr>
            <a:r>
              <a:rPr kumimoji="1" lang="ja-JP" altLang="en-US" sz="1200" dirty="0">
                <a:latin typeface="A-OTF じゅん Pro 34" panose="020F0500000000000000" pitchFamily="34" charset="-128"/>
                <a:ea typeface="A-OTF じゅん Pro 34" panose="020F0500000000000000" pitchFamily="34" charset="-128"/>
              </a:rPr>
              <a:t>ごみには</a:t>
            </a:r>
            <a:endParaRPr kumimoji="1" lang="en-US" altLang="ja-JP" sz="1200" dirty="0">
              <a:latin typeface="A-OTF じゅん Pro 34" panose="020F0500000000000000" pitchFamily="34" charset="-128"/>
              <a:ea typeface="A-OTF じゅん Pro 34" panose="020F0500000000000000" pitchFamily="34" charset="-128"/>
            </a:endParaRPr>
          </a:p>
          <a:p>
            <a:pPr algn="l">
              <a:spcAft>
                <a:spcPts val="600"/>
              </a:spcAft>
            </a:pPr>
            <a:r>
              <a:rPr kumimoji="1" lang="ja-JP" altLang="en-US" sz="1200" dirty="0">
                <a:latin typeface="A-OTF じゅん Pro 34" panose="020F0500000000000000" pitchFamily="34" charset="-128"/>
                <a:ea typeface="A-OTF じゅん Pro 34" panose="020F0500000000000000" pitchFamily="34" charset="-128"/>
              </a:rPr>
              <a:t>●汚れたもの ●こわれたもの ●使えなくなったもの ●食べられなくなったもの ●ほこり</a:t>
            </a:r>
            <a:r>
              <a:rPr kumimoji="1" lang="en-US" altLang="ja-JP" sz="1200" dirty="0">
                <a:latin typeface="A-OTF じゅん Pro 34" panose="020F0500000000000000" pitchFamily="34" charset="-128"/>
                <a:ea typeface="A-OTF じゅん Pro 34" panose="020F0500000000000000" pitchFamily="34" charset="-128"/>
              </a:rPr>
              <a:t>､</a:t>
            </a:r>
            <a:r>
              <a:rPr kumimoji="1" lang="ja-JP" altLang="en-US" sz="1200" dirty="0">
                <a:latin typeface="A-OTF じゅん Pro 34" panose="020F0500000000000000" pitchFamily="34" charset="-128"/>
                <a:ea typeface="A-OTF じゅん Pro 34" panose="020F0500000000000000" pitchFamily="34" charset="-128"/>
              </a:rPr>
              <a:t>くず などがありますが</a:t>
            </a:r>
            <a:endParaRPr kumimoji="1" lang="en-US" altLang="ja-JP" sz="1200" dirty="0">
              <a:latin typeface="A-OTF じゅん Pro 34" panose="020F0500000000000000" pitchFamily="34" charset="-128"/>
              <a:ea typeface="A-OTF じゅん Pro 34" panose="020F0500000000000000" pitchFamily="34" charset="-128"/>
            </a:endParaRPr>
          </a:p>
          <a:p>
            <a:pPr algn="l">
              <a:spcAft>
                <a:spcPts val="600"/>
              </a:spcAft>
            </a:pPr>
            <a:endParaRPr kumimoji="1" lang="en-US" altLang="ja-JP" sz="1200" dirty="0">
              <a:latin typeface="A-OTF じゅん Pro 34" panose="020F0500000000000000" pitchFamily="34" charset="-128"/>
              <a:ea typeface="A-OTF じゅん Pro 34" panose="020F0500000000000000" pitchFamily="34" charset="-128"/>
            </a:endParaRPr>
          </a:p>
          <a:p>
            <a:pPr algn="l">
              <a:spcAft>
                <a:spcPts val="600"/>
              </a:spcAft>
            </a:pPr>
            <a:r>
              <a:rPr kumimoji="1" lang="ja-JP" altLang="en-US" sz="1200" dirty="0">
                <a:latin typeface="A-OTF じゅん Pro 34" panose="020F0500000000000000" pitchFamily="34" charset="-128"/>
                <a:ea typeface="A-OTF じゅん Pro 34" panose="020F0500000000000000" pitchFamily="34" charset="-128"/>
              </a:rPr>
              <a:t>新しいものが欲しくなって買ってしまうと</a:t>
            </a:r>
            <a:r>
              <a:rPr kumimoji="1" lang="en-US" altLang="ja-JP" sz="1200" dirty="0">
                <a:latin typeface="A-OTF じゅん Pro 34" panose="020F0500000000000000" pitchFamily="34" charset="-128"/>
                <a:ea typeface="A-OTF じゅん Pro 34" panose="020F0500000000000000" pitchFamily="34" charset="-128"/>
              </a:rPr>
              <a:t>､</a:t>
            </a:r>
          </a:p>
          <a:p>
            <a:pPr algn="l">
              <a:spcAft>
                <a:spcPts val="600"/>
              </a:spcAft>
            </a:pPr>
            <a:r>
              <a:rPr kumimoji="1" lang="ja-JP" altLang="en-US" sz="1200" dirty="0">
                <a:latin typeface="A-OTF じゅん Pro 34" panose="020F0500000000000000" pitchFamily="34" charset="-128"/>
                <a:ea typeface="A-OTF じゅん Pro 34" panose="020F0500000000000000" pitchFamily="34" charset="-128"/>
              </a:rPr>
              <a:t>それまで持っていた古いものに興味がなくなります</a:t>
            </a:r>
            <a:r>
              <a:rPr kumimoji="1" lang="en-US" altLang="ja-JP" sz="1200" dirty="0">
                <a:latin typeface="A-OTF じゅん Pro 34" panose="020F0500000000000000" pitchFamily="34" charset="-128"/>
                <a:ea typeface="A-OTF じゅん Pro 34" panose="020F0500000000000000" pitchFamily="34" charset="-128"/>
              </a:rPr>
              <a:t>｡</a:t>
            </a:r>
          </a:p>
          <a:p>
            <a:pPr algn="l">
              <a:spcAft>
                <a:spcPts val="600"/>
              </a:spcAft>
            </a:pPr>
            <a:endParaRPr kumimoji="1" lang="en-US" altLang="ja-JP" sz="1200" dirty="0">
              <a:latin typeface="A-OTF じゅん Pro 34" panose="020F0500000000000000" pitchFamily="34" charset="-128"/>
              <a:ea typeface="A-OTF じゅん Pro 34" panose="020F0500000000000000" pitchFamily="34" charset="-128"/>
            </a:endParaRPr>
          </a:p>
          <a:p>
            <a:pPr algn="l">
              <a:spcAft>
                <a:spcPts val="600"/>
              </a:spcAft>
            </a:pPr>
            <a:r>
              <a:rPr kumimoji="1" lang="ja-JP" altLang="en-US" sz="1200" dirty="0">
                <a:latin typeface="A-OTF じゅん Pro 34" panose="020F0500000000000000" pitchFamily="34" charset="-128"/>
                <a:ea typeface="A-OTF じゅん Pro 34" panose="020F0500000000000000" pitchFamily="34" charset="-128"/>
              </a:rPr>
              <a:t>もしかしたらその古いものはあなたにとって</a:t>
            </a:r>
            <a:endParaRPr kumimoji="1" lang="en-US" altLang="ja-JP" sz="1200" dirty="0">
              <a:latin typeface="A-OTF じゅん Pro 34" panose="020F0500000000000000" pitchFamily="34" charset="-128"/>
              <a:ea typeface="A-OTF じゅん Pro 34" panose="020F0500000000000000" pitchFamily="34" charset="-128"/>
            </a:endParaRPr>
          </a:p>
          <a:p>
            <a:pPr algn="l">
              <a:spcAft>
                <a:spcPts val="600"/>
              </a:spcAft>
            </a:pPr>
            <a:r>
              <a:rPr kumimoji="1" lang="en-US" altLang="ja-JP" sz="1200" dirty="0">
                <a:latin typeface="A-OTF じゅん Pro 34" panose="020F0500000000000000" pitchFamily="34" charset="-128"/>
                <a:ea typeface="A-OTF じゅん Pro 34" panose="020F0500000000000000" pitchFamily="34" charset="-128"/>
              </a:rPr>
              <a:t>｢</a:t>
            </a:r>
            <a:r>
              <a:rPr kumimoji="1" lang="ja-JP" altLang="en-US" sz="1200" dirty="0">
                <a:latin typeface="A-OTF じゅん Pro 34" panose="020F0500000000000000" pitchFamily="34" charset="-128"/>
                <a:ea typeface="A-OTF じゅん Pro 34" panose="020F0500000000000000" pitchFamily="34" charset="-128"/>
              </a:rPr>
              <a:t>ごみ</a:t>
            </a:r>
            <a:r>
              <a:rPr kumimoji="1" lang="en-US" altLang="ja-JP" sz="1200" dirty="0">
                <a:latin typeface="A-OTF じゅん Pro 34" panose="020F0500000000000000" pitchFamily="34" charset="-128"/>
                <a:ea typeface="A-OTF じゅん Pro 34" panose="020F0500000000000000" pitchFamily="34" charset="-128"/>
              </a:rPr>
              <a:t>｣</a:t>
            </a:r>
            <a:r>
              <a:rPr kumimoji="1" lang="ja-JP" altLang="en-US" sz="1200" dirty="0">
                <a:latin typeface="A-OTF じゅん Pro 34" panose="020F0500000000000000" pitchFamily="34" charset="-128"/>
                <a:ea typeface="A-OTF じゅん Pro 34" panose="020F0500000000000000" pitchFamily="34" charset="-128"/>
              </a:rPr>
              <a:t>になってしまうかも知れません</a:t>
            </a:r>
            <a:r>
              <a:rPr kumimoji="1" lang="en-US" altLang="ja-JP" sz="1200" dirty="0">
                <a:latin typeface="A-OTF じゅん Pro 34" panose="020F0500000000000000" pitchFamily="34" charset="-128"/>
                <a:ea typeface="A-OTF じゅん Pro 34" panose="020F0500000000000000" pitchFamily="34" charset="-128"/>
              </a:rPr>
              <a:t>｡</a:t>
            </a:r>
          </a:p>
          <a:p>
            <a:pPr algn="l">
              <a:spcAft>
                <a:spcPts val="600"/>
              </a:spcAft>
            </a:pPr>
            <a:endParaRPr kumimoji="1" lang="en-US" altLang="ja-JP" sz="1200" dirty="0">
              <a:latin typeface="A-OTF じゅん Pro 34" panose="020F0500000000000000" pitchFamily="34" charset="-128"/>
              <a:ea typeface="A-OTF じゅん Pro 34" panose="020F0500000000000000" pitchFamily="34" charset="-128"/>
            </a:endParaRPr>
          </a:p>
          <a:p>
            <a:pPr algn="l">
              <a:spcAft>
                <a:spcPts val="600"/>
              </a:spcAft>
            </a:pPr>
            <a:endParaRPr kumimoji="1" lang="en-US" altLang="ja-JP" sz="1200" dirty="0">
              <a:latin typeface="A-OTF じゅん Pro 34" panose="020F0500000000000000" pitchFamily="34" charset="-128"/>
              <a:ea typeface="A-OTF じゅん Pro 34" panose="020F0500000000000000" pitchFamily="34" charset="-128"/>
            </a:endParaRPr>
          </a:p>
          <a:p>
            <a:pPr algn="l">
              <a:spcAft>
                <a:spcPts val="600"/>
              </a:spcAft>
            </a:pPr>
            <a:r>
              <a:rPr kumimoji="1" lang="ja-JP" altLang="en-US" sz="1200" b="1" dirty="0">
                <a:latin typeface="A-OTF じゅん Pro 34" panose="020F0500000000000000" pitchFamily="34" charset="-128"/>
                <a:ea typeface="A-OTF じゅん Pro 34" panose="020F0500000000000000" pitchFamily="34" charset="-128"/>
              </a:rPr>
              <a:t>★子どもたちに聞いてみる</a:t>
            </a:r>
            <a:r>
              <a:rPr kumimoji="1" lang="en-US" altLang="ja-JP" sz="1200" b="1" dirty="0">
                <a:latin typeface="A-OTF じゅん Pro 34" panose="020F0500000000000000" pitchFamily="34" charset="-128"/>
                <a:ea typeface="A-OTF じゅん Pro 34" panose="020F0500000000000000" pitchFamily="34" charset="-128"/>
              </a:rPr>
              <a:t>｡</a:t>
            </a:r>
          </a:p>
          <a:p>
            <a:pPr algn="l">
              <a:spcAft>
                <a:spcPts val="600"/>
              </a:spcAft>
            </a:pPr>
            <a:endParaRPr kumimoji="1" lang="en-US" altLang="ja-JP" sz="1200" dirty="0">
              <a:latin typeface="A-OTF じゅん Pro 34" panose="020F0500000000000000" pitchFamily="34" charset="-128"/>
              <a:ea typeface="A-OTF じゅん Pro 34" panose="020F0500000000000000" pitchFamily="34" charset="-128"/>
            </a:endParaRPr>
          </a:p>
          <a:p>
            <a:pPr algn="l">
              <a:spcAft>
                <a:spcPts val="600"/>
              </a:spcAft>
            </a:pPr>
            <a:endParaRPr kumimoji="1" lang="en-US" altLang="ja-JP" sz="1200" dirty="0">
              <a:latin typeface="A-OTF じゅん Pro 34" panose="020F0500000000000000" pitchFamily="34" charset="-128"/>
              <a:ea typeface="A-OTF じゅん Pro 34" panose="020F0500000000000000" pitchFamily="34" charset="-128"/>
            </a:endParaRPr>
          </a:p>
          <a:p>
            <a:pPr algn="l"/>
            <a:r>
              <a:rPr kumimoji="1" lang="ja-JP" altLang="en-US" sz="1200" dirty="0">
                <a:solidFill>
                  <a:schemeClr val="bg1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</a:rPr>
              <a:t>はじめから</a:t>
            </a:r>
            <a:r>
              <a:rPr kumimoji="1" lang="en-US" altLang="ja-JP" sz="1200" dirty="0">
                <a:solidFill>
                  <a:schemeClr val="bg1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</a:rPr>
              <a:t>｢</a:t>
            </a:r>
            <a:r>
              <a:rPr kumimoji="1" lang="ja-JP" altLang="en-US" sz="1200" dirty="0">
                <a:solidFill>
                  <a:schemeClr val="bg1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</a:rPr>
              <a:t>ごみ</a:t>
            </a:r>
            <a:r>
              <a:rPr kumimoji="1" lang="en-US" altLang="ja-JP" sz="1200" dirty="0">
                <a:solidFill>
                  <a:schemeClr val="bg1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</a:rPr>
              <a:t>｣</a:t>
            </a:r>
            <a:r>
              <a:rPr kumimoji="1" lang="ja-JP" altLang="en-US" sz="1200" dirty="0">
                <a:solidFill>
                  <a:schemeClr val="bg1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</a:rPr>
              <a:t>として生まれたものはありません</a:t>
            </a:r>
            <a:r>
              <a:rPr kumimoji="1" lang="en-US" altLang="ja-JP" sz="1200" dirty="0">
                <a:solidFill>
                  <a:schemeClr val="bg1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</a:rPr>
              <a:t>｡</a:t>
            </a:r>
            <a:endParaRPr kumimoji="1" lang="ja-JP" altLang="en-US" sz="1200" dirty="0">
              <a:solidFill>
                <a:schemeClr val="bg1"/>
              </a:solidFill>
              <a:latin typeface="A-OTF じゅん Pro 34" panose="020F0500000000000000" pitchFamily="34" charset="-128"/>
              <a:ea typeface="A-OTF じゅん Pro 34" panose="020F0500000000000000" pitchFamily="34" charset="-128"/>
            </a:endParaRPr>
          </a:p>
          <a:p>
            <a:pPr algn="l"/>
            <a:r>
              <a:rPr kumimoji="1" lang="ja-JP" altLang="en-US" sz="1200" dirty="0">
                <a:solidFill>
                  <a:schemeClr val="bg1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</a:rPr>
              <a:t>使えなくなったり</a:t>
            </a:r>
            <a:r>
              <a:rPr kumimoji="1" lang="en-US" altLang="ja-JP" sz="1200" dirty="0">
                <a:solidFill>
                  <a:schemeClr val="bg1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</a:rPr>
              <a:t>､</a:t>
            </a:r>
            <a:r>
              <a:rPr kumimoji="1" lang="ja-JP" altLang="en-US" sz="1200" dirty="0">
                <a:solidFill>
                  <a:schemeClr val="bg1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</a:rPr>
              <a:t>いらなくなったりすることで</a:t>
            </a:r>
            <a:r>
              <a:rPr kumimoji="1" lang="en-US" altLang="ja-JP" sz="1200" dirty="0">
                <a:solidFill>
                  <a:schemeClr val="bg1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</a:rPr>
              <a:t>｢</a:t>
            </a:r>
            <a:r>
              <a:rPr kumimoji="1" lang="ja-JP" altLang="en-US" sz="1200" dirty="0">
                <a:solidFill>
                  <a:schemeClr val="bg1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</a:rPr>
              <a:t>ごみ</a:t>
            </a:r>
            <a:r>
              <a:rPr kumimoji="1" lang="en-US" altLang="ja-JP" sz="1200" dirty="0">
                <a:solidFill>
                  <a:schemeClr val="bg1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</a:rPr>
              <a:t>｣</a:t>
            </a:r>
            <a:r>
              <a:rPr kumimoji="1" lang="ja-JP" altLang="en-US" sz="1200" dirty="0">
                <a:solidFill>
                  <a:schemeClr val="bg1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</a:rPr>
              <a:t>になります</a:t>
            </a:r>
            <a:r>
              <a:rPr kumimoji="1" lang="en-US" altLang="ja-JP" sz="1200" dirty="0">
                <a:solidFill>
                  <a:schemeClr val="bg1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</a:rPr>
              <a:t>｡</a:t>
            </a:r>
            <a:endParaRPr kumimoji="1" lang="en-US" altLang="ja-JP" spc="-10" dirty="0">
              <a:latin typeface="A-OTF じゅん Pro 34" panose="020F0500000000000000" pitchFamily="34" charset="-128"/>
              <a:ea typeface="A-OTF じゅん Pro 34" panose="020F0500000000000000" pitchFamily="34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AE868-D54F-4999-A89C-B8F27D24C788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761279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spc="-10" dirty="0">
                <a:solidFill>
                  <a:schemeClr val="tx1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</a:rPr>
              <a:t>ごみと資源について考えてみましょう</a:t>
            </a:r>
            <a:r>
              <a:rPr lang="en-US" altLang="ja-JP" spc="-10" dirty="0">
                <a:solidFill>
                  <a:schemeClr val="tx1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</a:rPr>
              <a:t>｡</a:t>
            </a:r>
          </a:p>
          <a:p>
            <a:endParaRPr lang="en-US" altLang="ja-JP" spc="-10" dirty="0">
              <a:solidFill>
                <a:schemeClr val="tx1"/>
              </a:solidFill>
              <a:latin typeface="A-OTF じゅん Pro 34" panose="020F0500000000000000" pitchFamily="34" charset="-128"/>
              <a:ea typeface="A-OTF じゅん Pro 34" panose="020F0500000000000000" pitchFamily="34" charset="-128"/>
            </a:endParaRPr>
          </a:p>
          <a:p>
            <a:r>
              <a:rPr lang="ja-JP" altLang="en-US" spc="-10" dirty="0">
                <a:solidFill>
                  <a:schemeClr val="tx1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</a:rPr>
              <a:t>神戸市ではごみと資源の分別収集をしています</a:t>
            </a:r>
            <a:r>
              <a:rPr lang="en-US" altLang="ja-JP" spc="-10" dirty="0">
                <a:solidFill>
                  <a:schemeClr val="tx1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</a:rPr>
              <a:t>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200" b="0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分けて集めたごみはできる限り</a:t>
            </a:r>
            <a:endParaRPr lang="en-US" altLang="ja-JP" sz="1200" b="0" dirty="0">
              <a:solidFill>
                <a:srgbClr val="231F20"/>
              </a:solidFill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200" b="0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｢</a:t>
            </a:r>
            <a:r>
              <a:rPr lang="ja-JP" altLang="en-US" sz="1200" b="0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資源</a:t>
            </a:r>
            <a:r>
              <a:rPr lang="en-US" altLang="ja-JP" sz="1200" b="0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｣</a:t>
            </a:r>
            <a:r>
              <a:rPr lang="ja-JP" altLang="en-US" sz="1200" b="0" spc="-5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としてリサイクルされています</a:t>
            </a:r>
            <a:r>
              <a:rPr lang="en-US" altLang="ja-JP" sz="1200" b="0" spc="-5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sz="1200" b="0" spc="-5" dirty="0">
              <a:solidFill>
                <a:srgbClr val="231F20"/>
              </a:solidFill>
              <a:latin typeface="A-OTF じゅん Pro 34" panose="020F0500000000000000" pitchFamily="34" charset="-128"/>
              <a:ea typeface="A-OTF じゅん Pro 34" panose="020F0500000000000000" pitchFamily="34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pc="-10" dirty="0">
                <a:solidFill>
                  <a:schemeClr val="tx1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</a:rPr>
              <a:t>リサイクルとは</a:t>
            </a:r>
            <a:r>
              <a:rPr lang="en-US" altLang="ja-JP" spc="-10" dirty="0">
                <a:solidFill>
                  <a:schemeClr val="tx1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</a:rPr>
              <a:t>､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pc="-10" dirty="0">
                <a:solidFill>
                  <a:schemeClr val="tx1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</a:rPr>
              <a:t>使い終わったものをもう一度資源に戻して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pc="-10" dirty="0">
                <a:solidFill>
                  <a:schemeClr val="tx1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</a:rPr>
              <a:t>次の新しい製品を作ることです。</a:t>
            </a:r>
            <a:endParaRPr lang="en-US" altLang="ja-JP" spc="-10" dirty="0">
              <a:solidFill>
                <a:schemeClr val="tx1"/>
              </a:solidFill>
              <a:latin typeface="A-OTF じゅん Pro 34" panose="020F0500000000000000" pitchFamily="34" charset="-128"/>
              <a:ea typeface="A-OTF じゅん Pro 34" panose="020F0500000000000000" pitchFamily="34" charset="-128"/>
            </a:endParaRPr>
          </a:p>
          <a:p>
            <a:endParaRPr kumimoji="1" lang="en-US" altLang="ja-JP" spc="-10" dirty="0">
              <a:solidFill>
                <a:schemeClr val="tx1"/>
              </a:solidFill>
              <a:latin typeface="A-OTF じゅん Pro 34" panose="020F0500000000000000" pitchFamily="34" charset="-128"/>
              <a:ea typeface="A-OTF じゅん Pro 34" panose="020F0500000000000000" pitchFamily="34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200" b="0" spc="-10" dirty="0">
                <a:solidFill>
                  <a:srgbClr val="FFFFFF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●燃えるごみ → </a:t>
            </a:r>
            <a:r>
              <a:rPr lang="ja-JP" altLang="en-US" sz="1200" b="0" spc="-15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熱焼却を</a:t>
            </a:r>
            <a:r>
              <a:rPr lang="ja-JP" altLang="en-US" sz="1200" b="0" spc="-10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利用して発電</a:t>
            </a:r>
            <a:endParaRPr lang="en-US" altLang="ja-JP" sz="1200" b="0" spc="-10" dirty="0">
              <a:solidFill>
                <a:srgbClr val="231F20"/>
              </a:solidFill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200" b="0" spc="-15" dirty="0">
                <a:solidFill>
                  <a:srgbClr val="FFFFFF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●缶・びん</a:t>
            </a:r>
            <a:r>
              <a:rPr lang="ja-JP" altLang="en-US" sz="1200" b="0" spc="-50" dirty="0">
                <a:solidFill>
                  <a:srgbClr val="FFFFFF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 </a:t>
            </a:r>
            <a:r>
              <a:rPr lang="ja-JP" altLang="en-US" sz="1200" b="0" spc="-10" dirty="0">
                <a:solidFill>
                  <a:srgbClr val="FFFFFF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ペットボトル → </a:t>
            </a:r>
            <a:r>
              <a:rPr lang="ja-JP" altLang="en-US" sz="1200" b="0" spc="-10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リサイクル</a:t>
            </a:r>
            <a:endParaRPr lang="en-US" altLang="ja-JP" sz="1200" b="0" spc="-10" dirty="0">
              <a:solidFill>
                <a:srgbClr val="231F20"/>
              </a:solidFill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200" b="0" spc="-15" dirty="0">
                <a:solidFill>
                  <a:srgbClr val="FFFFFF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●容器包装</a:t>
            </a:r>
            <a:r>
              <a:rPr lang="ja-JP" altLang="en-US" sz="1200" b="0" spc="-10" dirty="0">
                <a:solidFill>
                  <a:srgbClr val="FFFFFF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プラスチック → </a:t>
            </a:r>
            <a:r>
              <a:rPr lang="ja-JP" altLang="en-US" sz="1200" b="0" spc="-10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リサイクル</a:t>
            </a:r>
            <a:endParaRPr lang="ja-JP" altLang="en-US" sz="1200" dirty="0"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200" b="0" spc="-10" dirty="0">
                <a:solidFill>
                  <a:srgbClr val="FFFFFF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●燃えないごみ → </a:t>
            </a:r>
            <a:r>
              <a:rPr lang="ja-JP" altLang="en-US" sz="1200" b="0" spc="-10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一部</a:t>
            </a:r>
            <a:r>
              <a:rPr lang="en-US" altLang="ja-JP" sz="1200" b="0" spc="-10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(</a:t>
            </a:r>
            <a:r>
              <a:rPr lang="ja-JP" altLang="en-US" sz="1200" b="0" spc="-10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金属くず</a:t>
            </a:r>
            <a:r>
              <a:rPr lang="en-US" altLang="ja-JP" sz="1200" b="0" spc="-10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)</a:t>
            </a:r>
            <a:r>
              <a:rPr lang="ja-JP" altLang="en-US" sz="1200" b="0" spc="-10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をリサイクル</a:t>
            </a:r>
            <a:endParaRPr lang="ja-JP" altLang="en-US" sz="1200" dirty="0"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200" b="0" spc="-10" dirty="0">
                <a:solidFill>
                  <a:srgbClr val="FFFFFF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●カセットボンベ･スプレー缶 → </a:t>
            </a:r>
            <a:r>
              <a:rPr lang="ja-JP" altLang="en-US" sz="1200" b="0" spc="-10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リサイクル</a:t>
            </a:r>
            <a:endParaRPr lang="en-US" altLang="ja-JP" sz="1200" b="0" spc="-10" dirty="0">
              <a:solidFill>
                <a:srgbClr val="231F20"/>
              </a:solidFill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sz="1200" b="0" spc="-10" dirty="0">
              <a:solidFill>
                <a:srgbClr val="231F20"/>
              </a:solidFill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200" b="0" dirty="0">
                <a:solidFill>
                  <a:srgbClr val="231F20"/>
                </a:solidFill>
                <a:latin typeface="A-OTF じゅん Pro 201" panose="020F0400000000000000" pitchFamily="34" charset="-128"/>
                <a:ea typeface="A-OTF じゅん Pro 201" panose="020F0400000000000000" pitchFamily="34" charset="-128"/>
                <a:cs typeface="A P-OTF ネオツデイKL+ ProN EL"/>
              </a:rPr>
              <a:t>地域の資源集団回収</a:t>
            </a:r>
            <a:endParaRPr lang="ja-JP" altLang="en-US" sz="1200" dirty="0">
              <a:latin typeface="A-OTF じゅん Pro 201" panose="020F0400000000000000" pitchFamily="34" charset="-128"/>
              <a:ea typeface="A-OTF じゅん Pro 201" panose="020F0400000000000000" pitchFamily="34" charset="-128"/>
              <a:cs typeface="A P-OTF ネオツデイKL+ ProN E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200" b="0" spc="-10" dirty="0">
                <a:solidFill>
                  <a:srgbClr val="FFFFFF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●新聞・雑がみ･ダンボール → リサイクル</a:t>
            </a:r>
            <a:endParaRPr lang="en-US" altLang="ja-JP" sz="1200" b="0" spc="-10" dirty="0">
              <a:solidFill>
                <a:srgbClr val="FFFFFF"/>
              </a:solidFill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sz="1200" b="0" spc="-10" dirty="0">
              <a:solidFill>
                <a:srgbClr val="FFFFFF"/>
              </a:solidFill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200" b="0" spc="-5" dirty="0">
                <a:solidFill>
                  <a:srgbClr val="231F20"/>
                </a:solidFill>
                <a:latin typeface="A-OTF じゅん Pro 201" panose="020F0400000000000000" pitchFamily="34" charset="-128"/>
                <a:ea typeface="A-OTF じゅん Pro 201" panose="020F0400000000000000" pitchFamily="34" charset="-128"/>
                <a:cs typeface="A P-OTF ネオツデイKL+ ProN EL"/>
              </a:rPr>
              <a:t>エコノバ </a:t>
            </a:r>
            <a:r>
              <a:rPr lang="en-US" altLang="ja-JP" sz="1200" b="0" spc="-5" dirty="0">
                <a:solidFill>
                  <a:srgbClr val="231F20"/>
                </a:solidFill>
                <a:latin typeface="A-OTF じゅん Pro 201" panose="020F0400000000000000" pitchFamily="34" charset="-128"/>
                <a:ea typeface="A-OTF じゅん Pro 201" panose="020F0400000000000000" pitchFamily="34" charset="-128"/>
                <a:cs typeface="A P-OTF ネオツデイKL+ ProN EL"/>
              </a:rPr>
              <a:t>(</a:t>
            </a:r>
            <a:r>
              <a:rPr lang="ja-JP" altLang="en-US" sz="1200" b="0" spc="-5" dirty="0">
                <a:solidFill>
                  <a:srgbClr val="231F20"/>
                </a:solidFill>
                <a:latin typeface="A-OTF じゅん Pro 201" panose="020F0400000000000000" pitchFamily="34" charset="-128"/>
                <a:ea typeface="A-OTF じゅん Pro 201" panose="020F0400000000000000" pitchFamily="34" charset="-128"/>
                <a:cs typeface="A P-OTF ネオツデイKL+ ProN EL"/>
              </a:rPr>
              <a:t>資源回収ステーション</a:t>
            </a:r>
            <a:r>
              <a:rPr lang="en-US" altLang="ja-JP" sz="1200" b="0" spc="-5" dirty="0">
                <a:solidFill>
                  <a:srgbClr val="231F20"/>
                </a:solidFill>
                <a:latin typeface="A-OTF じゅん Pro 201" panose="020F0400000000000000" pitchFamily="34" charset="-128"/>
                <a:ea typeface="A-OTF じゅん Pro 201" panose="020F0400000000000000" pitchFamily="34" charset="-128"/>
                <a:cs typeface="A P-OTF ネオツデイKL+ ProN EL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200" b="0" spc="-5" dirty="0">
                <a:solidFill>
                  <a:srgbClr val="231F20"/>
                </a:solidFill>
                <a:latin typeface="A-OTF じゅん Pro 201" panose="020F0400000000000000" pitchFamily="34" charset="-128"/>
                <a:ea typeface="A-OTF じゅん Pro 201" panose="020F0400000000000000" pitchFamily="34" charset="-128"/>
                <a:cs typeface="A P-OTF ネオツデイKL+ ProN EL"/>
              </a:rPr>
              <a:t>●プラスチック･びん</a:t>
            </a:r>
            <a:r>
              <a:rPr lang="en-US" altLang="ja-JP" sz="1200" b="0" spc="-5" dirty="0">
                <a:solidFill>
                  <a:srgbClr val="231F20"/>
                </a:solidFill>
                <a:latin typeface="A-OTF じゅん Pro 201" panose="020F0400000000000000" pitchFamily="34" charset="-128"/>
                <a:ea typeface="A-OTF じゅん Pro 201" panose="020F0400000000000000" pitchFamily="34" charset="-128"/>
                <a:cs typeface="A P-OTF ネオツデイKL+ ProN EL"/>
              </a:rPr>
              <a:t> </a:t>
            </a:r>
            <a:r>
              <a:rPr lang="ja-JP" altLang="en-US" sz="1200" b="0" spc="-5" dirty="0">
                <a:solidFill>
                  <a:srgbClr val="231F20"/>
                </a:solidFill>
                <a:latin typeface="A-OTF じゅん Pro 201" panose="020F0400000000000000" pitchFamily="34" charset="-128"/>
                <a:ea typeface="A-OTF じゅん Pro 201" panose="020F0400000000000000" pitchFamily="34" charset="-128"/>
                <a:cs typeface="A P-OTF ネオツデイKL+ ProN EL"/>
              </a:rPr>
              <a:t>→ リサイクル</a:t>
            </a:r>
            <a:endParaRPr lang="en-US" altLang="ja-JP" sz="1200" b="0" spc="-5" dirty="0">
              <a:solidFill>
                <a:srgbClr val="231F20"/>
              </a:solidFill>
              <a:latin typeface="A-OTF じゅん Pro 201" panose="020F0400000000000000" pitchFamily="34" charset="-128"/>
              <a:ea typeface="A-OTF じゅん Pro 201" panose="020F0400000000000000" pitchFamily="34" charset="-128"/>
              <a:cs typeface="A P-OTF ネオツデイKL+ ProN E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sz="1200" b="0" spc="-5" dirty="0">
              <a:solidFill>
                <a:srgbClr val="231F20"/>
              </a:solidFill>
              <a:latin typeface="A-OTF じゅん Pro 201" panose="020F0400000000000000" pitchFamily="34" charset="-128"/>
              <a:ea typeface="A-OTF じゅん Pro 201" panose="020F0400000000000000" pitchFamily="34" charset="-128"/>
              <a:cs typeface="A P-OTF ネオツデイKL+ ProN E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200" b="0" spc="-5" dirty="0">
                <a:solidFill>
                  <a:srgbClr val="231F20"/>
                </a:solidFill>
                <a:latin typeface="A-OTF じゅん Pro 201" panose="020F0400000000000000" pitchFamily="34" charset="-128"/>
                <a:ea typeface="A-OTF じゅん Pro 201" panose="020F0400000000000000" pitchFamily="34" charset="-128"/>
                <a:cs typeface="A P-OTF ネオツデイKL+ ProN EL"/>
              </a:rPr>
              <a:t>世界中のすべての人が</a:t>
            </a:r>
            <a:endParaRPr lang="en-US" altLang="ja-JP" sz="1200" b="0" spc="-5" dirty="0">
              <a:solidFill>
                <a:srgbClr val="231F20"/>
              </a:solidFill>
              <a:latin typeface="A-OTF じゅん Pro 201" panose="020F0400000000000000" pitchFamily="34" charset="-128"/>
              <a:ea typeface="A-OTF じゅん Pro 201" panose="020F0400000000000000" pitchFamily="34" charset="-128"/>
              <a:cs typeface="A P-OTF ネオツデイKL+ ProN E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200" b="0" spc="-5" dirty="0">
                <a:solidFill>
                  <a:srgbClr val="231F20"/>
                </a:solidFill>
                <a:latin typeface="A-OTF じゅん Pro 201" panose="020F0400000000000000" pitchFamily="34" charset="-128"/>
                <a:ea typeface="A-OTF じゅん Pro 201" panose="020F0400000000000000" pitchFamily="34" charset="-128"/>
                <a:cs typeface="A P-OTF ネオツデイKL+ ProN EL"/>
              </a:rPr>
              <a:t>ごみと資源をきちんと分けて集めることができたら</a:t>
            </a:r>
            <a:endParaRPr lang="en-US" altLang="ja-JP" sz="1200" b="0" spc="-5" dirty="0">
              <a:solidFill>
                <a:srgbClr val="231F20"/>
              </a:solidFill>
              <a:latin typeface="A-OTF じゅん Pro 201" panose="020F0400000000000000" pitchFamily="34" charset="-128"/>
              <a:ea typeface="A-OTF じゅん Pro 201" panose="020F0400000000000000" pitchFamily="34" charset="-128"/>
              <a:cs typeface="A P-OTF ネオツデイKL+ ProN E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200" b="0" spc="-5" dirty="0">
                <a:solidFill>
                  <a:srgbClr val="231F20"/>
                </a:solidFill>
                <a:latin typeface="A-OTF じゅん Pro 201" panose="020F0400000000000000" pitchFamily="34" charset="-128"/>
                <a:ea typeface="A-OTF じゅん Pro 201" panose="020F0400000000000000" pitchFamily="34" charset="-128"/>
                <a:cs typeface="A P-OTF ネオツデイKL+ ProN EL"/>
              </a:rPr>
              <a:t>プラスチックごみが海に流れ出すことも少なくなるでしょう</a:t>
            </a:r>
            <a:r>
              <a:rPr lang="en-US" altLang="ja-JP" sz="1200" b="0" spc="-5" dirty="0">
                <a:solidFill>
                  <a:srgbClr val="231F20"/>
                </a:solidFill>
                <a:latin typeface="A-OTF じゅん Pro 201" panose="020F0400000000000000" pitchFamily="34" charset="-128"/>
                <a:ea typeface="A-OTF じゅん Pro 201" panose="020F0400000000000000" pitchFamily="34" charset="-128"/>
                <a:cs typeface="A P-OTF ネオツデイKL+ ProN EL"/>
              </a:rPr>
              <a:t>｡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AE868-D54F-4999-A89C-B8F27D24C788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63538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dirty="0">
                <a:solidFill>
                  <a:schemeClr val="tx1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</a:rPr>
              <a:t>3R(</a:t>
            </a:r>
            <a:r>
              <a:rPr lang="ja-JP" altLang="en-US" dirty="0">
                <a:solidFill>
                  <a:schemeClr val="tx1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</a:rPr>
              <a:t>スリーアール</a:t>
            </a:r>
            <a:r>
              <a:rPr lang="en-US" altLang="ja-JP" dirty="0">
                <a:solidFill>
                  <a:schemeClr val="tx1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</a:rPr>
              <a:t>)</a:t>
            </a:r>
            <a:r>
              <a:rPr lang="ja-JP" altLang="en-US" spc="-10" dirty="0">
                <a:solidFill>
                  <a:schemeClr val="tx1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</a:rPr>
              <a:t>でごみを減らそう</a:t>
            </a:r>
            <a:r>
              <a:rPr lang="en-US" altLang="ja-JP" spc="-10" dirty="0">
                <a:solidFill>
                  <a:schemeClr val="tx1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</a:rPr>
              <a:t>!</a:t>
            </a:r>
          </a:p>
          <a:p>
            <a:endParaRPr lang="en-US" altLang="ja-JP" spc="-10" dirty="0">
              <a:solidFill>
                <a:schemeClr val="tx1"/>
              </a:solidFill>
              <a:latin typeface="A-OTF じゅん Pro 34" panose="020F0500000000000000" pitchFamily="34" charset="-128"/>
              <a:ea typeface="A-OTF じゅん Pro 34" panose="020F0500000000000000" pitchFamily="34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200" b="0" dirty="0">
                <a:solidFill>
                  <a:schemeClr val="tx1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ごみは資源としてリサイクルされますが、</a:t>
            </a:r>
            <a:endParaRPr lang="en-US" altLang="ja-JP" sz="1200" b="0" dirty="0">
              <a:solidFill>
                <a:schemeClr val="tx1"/>
              </a:solidFill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200" b="0" spc="-5" dirty="0">
                <a:solidFill>
                  <a:schemeClr val="tx1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一番大切なことはごみを出さないようにすることです</a:t>
            </a:r>
            <a:r>
              <a:rPr lang="en-US" altLang="ja-JP" sz="1200" b="0" spc="-5" dirty="0">
                <a:solidFill>
                  <a:schemeClr val="tx1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sz="1200" b="0" spc="-5" dirty="0">
              <a:solidFill>
                <a:schemeClr val="tx1"/>
              </a:solidFill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dirty="0">
                <a:solidFill>
                  <a:schemeClr val="tx1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</a:rPr>
              <a:t>3R(</a:t>
            </a:r>
            <a:r>
              <a:rPr lang="ja-JP" altLang="en-US" dirty="0">
                <a:solidFill>
                  <a:schemeClr val="tx1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</a:rPr>
              <a:t>スリーアール</a:t>
            </a:r>
            <a:r>
              <a:rPr lang="en-US" altLang="ja-JP" dirty="0">
                <a:solidFill>
                  <a:schemeClr val="tx1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</a:rPr>
              <a:t>)</a:t>
            </a:r>
            <a:r>
              <a:rPr lang="ja-JP" altLang="en-US" dirty="0">
                <a:solidFill>
                  <a:schemeClr val="tx1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</a:rPr>
              <a:t>とは</a:t>
            </a:r>
            <a:endParaRPr lang="en-US" altLang="ja-JP" dirty="0">
              <a:solidFill>
                <a:schemeClr val="tx1"/>
              </a:solidFill>
              <a:latin typeface="A-OTF じゅん Pro 34" panose="020F0500000000000000" pitchFamily="34" charset="-128"/>
              <a:ea typeface="A-OTF じゅん Pro 34" panose="020F0500000000000000" pitchFamily="34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200" b="0" spc="-5" dirty="0">
                <a:solidFill>
                  <a:schemeClr val="tx1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リデュース、リユース、リサイクルの</a:t>
            </a:r>
            <a:r>
              <a:rPr lang="en-US" altLang="ja-JP" sz="1200" b="0" spc="-5" dirty="0">
                <a:solidFill>
                  <a:schemeClr val="tx1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3</a:t>
            </a:r>
            <a:r>
              <a:rPr lang="ja-JP" altLang="en-US" sz="1200" b="0" spc="-5" dirty="0">
                <a:solidFill>
                  <a:schemeClr val="tx1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つのことで</a:t>
            </a:r>
            <a:endParaRPr lang="en-US" altLang="ja-JP" sz="1200" b="0" spc="-5" dirty="0">
              <a:solidFill>
                <a:schemeClr val="tx1"/>
              </a:solidFill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200" b="0" spc="-5" dirty="0">
                <a:solidFill>
                  <a:schemeClr val="tx1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英語の頭文字</a:t>
            </a:r>
            <a:r>
              <a:rPr lang="en-US" altLang="ja-JP" sz="1200" b="0" spc="-5" dirty="0">
                <a:solidFill>
                  <a:schemeClr val="tx1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R</a:t>
            </a:r>
            <a:r>
              <a:rPr lang="ja-JP" altLang="en-US" sz="1200" b="0" spc="-5" dirty="0">
                <a:solidFill>
                  <a:schemeClr val="tx1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から</a:t>
            </a:r>
            <a:r>
              <a:rPr lang="en-US" altLang="ja-JP" sz="1200" b="0" spc="-5" dirty="0">
                <a:solidFill>
                  <a:schemeClr val="tx1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3R</a:t>
            </a:r>
            <a:r>
              <a:rPr lang="ja-JP" altLang="en-US" sz="1200" b="0" spc="-5" dirty="0">
                <a:solidFill>
                  <a:schemeClr val="tx1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と呼ばれています</a:t>
            </a:r>
            <a:r>
              <a:rPr lang="en-US" altLang="ja-JP" sz="1200" b="0" spc="-5" dirty="0">
                <a:solidFill>
                  <a:schemeClr val="tx1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sz="1200" b="0" spc="-5" dirty="0">
              <a:solidFill>
                <a:schemeClr val="tx1"/>
              </a:solidFill>
              <a:latin typeface="A-OTF じゅん Pro 34" panose="020F0500000000000000" pitchFamily="34" charset="-128"/>
              <a:ea typeface="A-OTF じゅん Pro 34" panose="020F0500000000000000" pitchFamily="34" charset="-128"/>
            </a:endParaRPr>
          </a:p>
          <a:p>
            <a:pPr algn="l">
              <a:lnSpc>
                <a:spcPct val="100000"/>
              </a:lnSpc>
              <a:spcBef>
                <a:spcPts val="380"/>
              </a:spcBef>
            </a:pPr>
            <a:r>
              <a:rPr lang="en-US" altLang="ja-JP" sz="1200" b="1" spc="-10" dirty="0">
                <a:solidFill>
                  <a:srgbClr val="231F20"/>
                </a:solidFill>
                <a:latin typeface="FuturaTDem"/>
                <a:cs typeface="FuturaTDem"/>
              </a:rPr>
              <a:t>Reduce </a:t>
            </a:r>
            <a:r>
              <a:rPr lang="en-US" altLang="ja-JP" sz="1400" b="0" spc="-10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①</a:t>
            </a:r>
            <a:r>
              <a:rPr lang="ja-JP" altLang="en-US" sz="1400" b="0" spc="-10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リデュース／</a:t>
            </a:r>
            <a:r>
              <a:rPr lang="ja-JP" altLang="en-US" sz="1400" b="0" spc="-10" dirty="0">
                <a:solidFill>
                  <a:srgbClr val="FFFFFF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ごみになるものを</a:t>
            </a:r>
            <a:r>
              <a:rPr lang="ja-JP" altLang="en-US" sz="1400" b="0" spc="-20" dirty="0">
                <a:solidFill>
                  <a:srgbClr val="FFFFFF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減らす</a:t>
            </a:r>
            <a:endParaRPr lang="en-US" altLang="ja-JP" sz="1400" b="0" spc="-20" dirty="0">
              <a:solidFill>
                <a:srgbClr val="FFFFFF"/>
              </a:solidFill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  <a:p>
            <a:pPr algn="l">
              <a:spcBef>
                <a:spcPts val="500"/>
              </a:spcBef>
            </a:pPr>
            <a:r>
              <a:rPr lang="ja-JP" altLang="en-US" sz="1400" b="0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生活の中でごみを出さない工夫をする</a:t>
            </a:r>
            <a:endParaRPr lang="en-US" altLang="ja-JP" sz="1400" b="0" dirty="0">
              <a:solidFill>
                <a:srgbClr val="231F20"/>
              </a:solidFill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  <a:p>
            <a:pPr algn="l">
              <a:spcBef>
                <a:spcPts val="500"/>
              </a:spcBef>
            </a:pPr>
            <a:endParaRPr lang="en-US" altLang="ja-JP" sz="1400" b="0" dirty="0">
              <a:solidFill>
                <a:srgbClr val="231F20"/>
              </a:solidFill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  <a:p>
            <a:pPr algn="l">
              <a:lnSpc>
                <a:spcPct val="100000"/>
              </a:lnSpc>
              <a:spcBef>
                <a:spcPts val="380"/>
              </a:spcBef>
            </a:pPr>
            <a:r>
              <a:rPr lang="en-US" altLang="ja-JP" sz="1400" b="1" spc="-10" dirty="0">
                <a:solidFill>
                  <a:srgbClr val="231F20"/>
                </a:solidFill>
                <a:latin typeface="FuturaTDem"/>
                <a:cs typeface="FuturaTDem"/>
              </a:rPr>
              <a:t>Reuse </a:t>
            </a:r>
            <a:r>
              <a:rPr lang="en-US" altLang="ja-JP" sz="1600" b="0" spc="-10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②</a:t>
            </a:r>
            <a:r>
              <a:rPr lang="ja-JP" altLang="en-US" sz="1600" b="0" spc="-10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リユース／</a:t>
            </a:r>
            <a:r>
              <a:rPr lang="ja-JP" altLang="en-US" sz="1400" b="0" spc="-15" dirty="0">
                <a:solidFill>
                  <a:srgbClr val="FFFFFF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捨てずに</a:t>
            </a:r>
            <a:r>
              <a:rPr lang="ja-JP" altLang="en-US" sz="1400" b="0" spc="-10" dirty="0">
                <a:solidFill>
                  <a:srgbClr val="FFFFFF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くりかえして使う</a:t>
            </a:r>
            <a:endParaRPr lang="en-US" altLang="ja-JP" sz="1400" b="0" spc="-10" dirty="0">
              <a:solidFill>
                <a:srgbClr val="FFFFFF"/>
              </a:solidFill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  <a:p>
            <a:pPr marR="5080" algn="l">
              <a:spcBef>
                <a:spcPts val="500"/>
              </a:spcBef>
            </a:pPr>
            <a:r>
              <a:rPr lang="ja-JP" altLang="en-US" sz="2000" b="0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くりかえし使えるものを選ぶ・使い続ける</a:t>
            </a:r>
            <a:endParaRPr lang="en-US" altLang="ja-JP" sz="2000" b="0" dirty="0">
              <a:solidFill>
                <a:srgbClr val="231F20"/>
              </a:solidFill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  <a:p>
            <a:pPr marR="5080" algn="l">
              <a:spcBef>
                <a:spcPts val="500"/>
              </a:spcBef>
            </a:pPr>
            <a:endParaRPr lang="en-US" altLang="ja-JP" sz="2000" b="0" dirty="0">
              <a:solidFill>
                <a:srgbClr val="231F20"/>
              </a:solidFill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000" b="0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リデュースと</a:t>
            </a:r>
            <a:r>
              <a:rPr lang="ja-JP" altLang="en-US" sz="2000" b="0" spc="-5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リユースは</a:t>
            </a:r>
            <a:endParaRPr lang="en-US" altLang="ja-JP" sz="2000" b="0" spc="-5" dirty="0">
              <a:solidFill>
                <a:srgbClr val="231F20"/>
              </a:solidFill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</a:rPr>
              <a:t>ごみにならない物を選んで使ったり、</a:t>
            </a:r>
            <a:endParaRPr kumimoji="1" lang="en-US" altLang="ja-JP" sz="2000" b="0" dirty="0">
              <a:solidFill>
                <a:srgbClr val="231F20"/>
              </a:solidFill>
              <a:latin typeface="A-OTF じゅん Pro 34" panose="020F0500000000000000" pitchFamily="34" charset="-128"/>
              <a:ea typeface="A-OTF じゅん Pro 34" panose="020F0500000000000000" pitchFamily="34" charset="-128"/>
            </a:endParaRPr>
          </a:p>
          <a:p>
            <a:pPr marR="5080" algn="l">
              <a:spcBef>
                <a:spcPts val="500"/>
              </a:spcBef>
            </a:pPr>
            <a:r>
              <a:rPr kumimoji="1" lang="ja-JP" altLang="en-US" sz="2000" b="0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</a:rPr>
              <a:t>物を大切に使い続けることです</a:t>
            </a:r>
            <a:r>
              <a:rPr kumimoji="1" lang="en-US" altLang="ja-JP" sz="2000" b="0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</a:rPr>
              <a:t>｡</a:t>
            </a:r>
          </a:p>
          <a:p>
            <a:pPr marR="5080" algn="l">
              <a:spcBef>
                <a:spcPts val="500"/>
              </a:spcBef>
            </a:pPr>
            <a:endParaRPr kumimoji="1" lang="en-US" altLang="ja-JP" sz="2000" b="0" dirty="0">
              <a:solidFill>
                <a:srgbClr val="231F20"/>
              </a:solidFill>
              <a:latin typeface="A-OTF じゅん Pro 34" panose="020F0500000000000000" pitchFamily="34" charset="-128"/>
              <a:ea typeface="A-OTF じゅん Pro 34" panose="020F0500000000000000" pitchFamily="34" charset="-128"/>
            </a:endParaRPr>
          </a:p>
          <a:p>
            <a:pPr marR="5080" algn="l">
              <a:spcBef>
                <a:spcPts val="500"/>
              </a:spcBef>
            </a:pPr>
            <a:r>
              <a:rPr kumimoji="1" lang="ja-JP" altLang="en-US" sz="2000" b="0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</a:rPr>
              <a:t>みんなが毎日の生活の中でできることは</a:t>
            </a:r>
            <a:endParaRPr kumimoji="1" lang="en-US" altLang="ja-JP" sz="2000" b="0" dirty="0">
              <a:solidFill>
                <a:srgbClr val="231F20"/>
              </a:solidFill>
              <a:latin typeface="A-OTF じゅん Pro 34" panose="020F0500000000000000" pitchFamily="34" charset="-128"/>
              <a:ea typeface="A-OTF じゅん Pro 34" panose="020F0500000000000000" pitchFamily="34" charset="-128"/>
            </a:endParaRPr>
          </a:p>
          <a:p>
            <a:pPr marR="5080" algn="l">
              <a:spcBef>
                <a:spcPts val="500"/>
              </a:spcBef>
            </a:pPr>
            <a:r>
              <a:rPr kumimoji="1" lang="ja-JP" altLang="en-US" sz="2000" b="0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</a:rPr>
              <a:t>主に</a:t>
            </a:r>
            <a:r>
              <a:rPr lang="ja-JP" altLang="en-US" sz="2000" b="0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リデュースと</a:t>
            </a:r>
            <a:r>
              <a:rPr lang="ja-JP" altLang="en-US" sz="2000" b="0" spc="-5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リユースです</a:t>
            </a:r>
            <a:r>
              <a:rPr lang="en-US" altLang="ja-JP" sz="2000" b="0" spc="-5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｡</a:t>
            </a:r>
            <a:endParaRPr kumimoji="1" lang="en-US" altLang="ja-JP" sz="2000" b="0" dirty="0">
              <a:solidFill>
                <a:srgbClr val="231F20"/>
              </a:solidFill>
              <a:latin typeface="A-OTF じゅん Pro 34" panose="020F0500000000000000" pitchFamily="34" charset="-128"/>
              <a:ea typeface="A-OTF じゅん Pro 34" panose="020F0500000000000000" pitchFamily="34" charset="-128"/>
            </a:endParaRPr>
          </a:p>
          <a:p>
            <a:pPr marR="5080" algn="l">
              <a:spcBef>
                <a:spcPts val="500"/>
              </a:spcBef>
            </a:pPr>
            <a:endParaRPr kumimoji="1" lang="en-US" altLang="ja-JP" sz="2000" b="0" dirty="0">
              <a:solidFill>
                <a:srgbClr val="231F20"/>
              </a:solidFill>
              <a:latin typeface="A-OTF じゅん Pro 34" panose="020F0500000000000000" pitchFamily="34" charset="-128"/>
              <a:ea typeface="A-OTF じゅん Pro 34" panose="020F0500000000000000" pitchFamily="34" charset="-128"/>
            </a:endParaRPr>
          </a:p>
          <a:p>
            <a:pPr algn="l">
              <a:lnSpc>
                <a:spcPct val="100000"/>
              </a:lnSpc>
              <a:spcBef>
                <a:spcPts val="380"/>
              </a:spcBef>
            </a:pPr>
            <a:r>
              <a:rPr lang="en-US" altLang="ja-JP" sz="2000" b="1" spc="-10" dirty="0">
                <a:solidFill>
                  <a:srgbClr val="231F20"/>
                </a:solidFill>
                <a:latin typeface="FuturaTDem"/>
                <a:cs typeface="FuturaTDem"/>
              </a:rPr>
              <a:t>Recycle</a:t>
            </a:r>
            <a:r>
              <a:rPr lang="en-US" altLang="ja-JP" sz="2000" b="0" spc="0" dirty="0">
                <a:solidFill>
                  <a:schemeClr val="tx1"/>
                </a:solidFill>
                <a:latin typeface="FuturaTDem"/>
                <a:ea typeface="+mn-ea"/>
                <a:cs typeface="FuturaTDem"/>
              </a:rPr>
              <a:t> </a:t>
            </a:r>
            <a:r>
              <a:rPr lang="en-US" altLang="ja-JP" sz="2400" b="0" spc="-10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③</a:t>
            </a:r>
            <a:r>
              <a:rPr lang="ja-JP" altLang="en-US" sz="2400" b="0" spc="-10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リサイクル／</a:t>
            </a:r>
            <a:r>
              <a:rPr kumimoji="1" lang="ja-JP" altLang="en-US" sz="2000" dirty="0">
                <a:solidFill>
                  <a:schemeClr val="bg1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</a:rPr>
              <a:t>資源としてもう一度使う</a:t>
            </a:r>
            <a:endParaRPr kumimoji="1" lang="en-US" altLang="ja-JP" sz="2000" dirty="0">
              <a:solidFill>
                <a:schemeClr val="bg1"/>
              </a:solidFill>
              <a:latin typeface="A-OTF じゅん Pro 34" panose="020F0500000000000000" pitchFamily="34" charset="-128"/>
              <a:ea typeface="A-OTF じゅん Pro 34" panose="020F0500000000000000" pitchFamily="34" charset="-128"/>
            </a:endParaRPr>
          </a:p>
          <a:p>
            <a:pPr algn="l">
              <a:spcBef>
                <a:spcPts val="500"/>
              </a:spcBef>
            </a:pPr>
            <a:r>
              <a:rPr lang="ja-JP" altLang="en-US" sz="2000" b="0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捨てる前に分別してリサイクルへ</a:t>
            </a:r>
            <a:endParaRPr lang="en-US" altLang="ja-JP" sz="2000" b="0" dirty="0">
              <a:solidFill>
                <a:srgbClr val="231F20"/>
              </a:solidFill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  <a:p>
            <a:pPr algn="l">
              <a:spcBef>
                <a:spcPts val="500"/>
              </a:spcBef>
            </a:pPr>
            <a:endParaRPr lang="en-US" altLang="ja-JP" sz="2000" dirty="0"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  <a:p>
            <a:pPr algn="l">
              <a:spcBef>
                <a:spcPts val="500"/>
              </a:spcBef>
            </a:pPr>
            <a:r>
              <a:rPr lang="ja-JP" altLang="en-US" sz="2000" dirty="0"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リサイクルは</a:t>
            </a:r>
            <a:endParaRPr lang="en-US" altLang="ja-JP" sz="2000" dirty="0"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  <a:p>
            <a:pPr algn="l">
              <a:spcBef>
                <a:spcPts val="500"/>
              </a:spcBef>
            </a:pPr>
            <a:r>
              <a:rPr lang="ja-JP" altLang="en-US" sz="2000" dirty="0"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専門の会社が取り組みますが、</a:t>
            </a:r>
            <a:endParaRPr lang="en-US" altLang="ja-JP" sz="2000" dirty="0"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  <a:p>
            <a:pPr algn="l">
              <a:spcBef>
                <a:spcPts val="500"/>
              </a:spcBef>
            </a:pPr>
            <a:r>
              <a:rPr lang="ja-JP" altLang="en-US" sz="2000" dirty="0"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きれいに洗って、分別して捨てることで、</a:t>
            </a:r>
            <a:endParaRPr lang="en-US" altLang="ja-JP" sz="2000" dirty="0"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  <a:p>
            <a:pPr algn="l">
              <a:spcBef>
                <a:spcPts val="500"/>
              </a:spcBef>
            </a:pPr>
            <a:r>
              <a:rPr lang="ja-JP" altLang="en-US" sz="2000" dirty="0"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家庭でもリサイクルに協力することができます</a:t>
            </a:r>
            <a:r>
              <a:rPr lang="en-US" altLang="ja-JP" sz="2000" dirty="0"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｡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AE868-D54F-4999-A89C-B8F27D24C788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902410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spcBef>
                <a:spcPts val="500"/>
              </a:spcBef>
            </a:pPr>
            <a:r>
              <a:rPr lang="ja-JP" altLang="en-US" sz="1200" dirty="0"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家庭できれいに洗ったプラスチックごみを</a:t>
            </a:r>
            <a:endParaRPr lang="en-US" altLang="ja-JP" sz="1200" dirty="0"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  <a:p>
            <a:pPr algn="l">
              <a:spcBef>
                <a:spcPts val="500"/>
              </a:spcBef>
            </a:pPr>
            <a:r>
              <a:rPr lang="ja-JP" altLang="en-US" sz="1200" dirty="0"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資源にリサイクルするために集める場所が</a:t>
            </a:r>
            <a:endParaRPr lang="en-US" altLang="ja-JP" dirty="0">
              <a:latin typeface="A-OTF じゅん Pro 34" panose="020F0500000000000000" pitchFamily="34" charset="-128"/>
              <a:ea typeface="A-OTF じゅん Pro 34" panose="020F0500000000000000" pitchFamily="34" charset="-128"/>
            </a:endParaRPr>
          </a:p>
          <a:p>
            <a:pPr algn="l">
              <a:spcBef>
                <a:spcPts val="500"/>
              </a:spcBef>
            </a:pPr>
            <a:r>
              <a:rPr lang="ja-JP" altLang="en-US" dirty="0">
                <a:latin typeface="A-OTF じゅん Pro 34" panose="020F0500000000000000" pitchFamily="34" charset="-128"/>
                <a:ea typeface="A-OTF じゅん Pro 34" panose="020F0500000000000000" pitchFamily="34" charset="-128"/>
              </a:rPr>
              <a:t>神戸市の エコノバ </a:t>
            </a:r>
            <a:r>
              <a:rPr lang="en-US" altLang="ja-JP" sz="1200" dirty="0">
                <a:latin typeface="A-OTF じゅん Pro 34" panose="020F0500000000000000" pitchFamily="34" charset="-128"/>
                <a:ea typeface="A-OTF じゅん Pro 34" panose="020F0500000000000000" pitchFamily="34" charset="-128"/>
              </a:rPr>
              <a:t>(</a:t>
            </a:r>
            <a:r>
              <a:rPr lang="ja-JP" altLang="en-US" sz="1200" dirty="0">
                <a:latin typeface="A-OTF じゅん Pro 34" panose="020F0500000000000000" pitchFamily="34" charset="-128"/>
                <a:ea typeface="A-OTF じゅん Pro 34" panose="020F0500000000000000" pitchFamily="34" charset="-128"/>
              </a:rPr>
              <a:t>資源回収ステーション</a:t>
            </a:r>
            <a:r>
              <a:rPr lang="en-US" altLang="ja-JP" sz="1200" dirty="0">
                <a:latin typeface="A-OTF じゅん Pro 34" panose="020F0500000000000000" pitchFamily="34" charset="-128"/>
                <a:ea typeface="A-OTF じゅん Pro 34" panose="020F0500000000000000" pitchFamily="34" charset="-128"/>
              </a:rPr>
              <a:t>) </a:t>
            </a:r>
            <a:r>
              <a:rPr lang="ja-JP" altLang="en-US" sz="1200" dirty="0">
                <a:latin typeface="A-OTF じゅん Pro 34" panose="020F0500000000000000" pitchFamily="34" charset="-128"/>
                <a:ea typeface="A-OTF じゅん Pro 34" panose="020F0500000000000000" pitchFamily="34" charset="-128"/>
              </a:rPr>
              <a:t>です</a:t>
            </a:r>
            <a:r>
              <a:rPr lang="en-US" altLang="ja-JP" sz="1200" dirty="0">
                <a:latin typeface="A-OTF じゅん Pro 34" panose="020F0500000000000000" pitchFamily="34" charset="-128"/>
                <a:ea typeface="A-OTF じゅん Pro 34" panose="020F0500000000000000" pitchFamily="34" charset="-128"/>
              </a:rPr>
              <a:t>｡</a:t>
            </a:r>
          </a:p>
          <a:p>
            <a:endParaRPr kumimoji="1" lang="en-US" altLang="ja-JP" sz="1200" dirty="0">
              <a:latin typeface="A-OTF じゅん Pro 34" panose="020F0500000000000000" pitchFamily="34" charset="-128"/>
              <a:ea typeface="A-OTF じゅん Pro 34" panose="020F0500000000000000" pitchFamily="34" charset="-128"/>
            </a:endParaRPr>
          </a:p>
          <a:p>
            <a:pPr marL="12700">
              <a:lnSpc>
                <a:spcPct val="100000"/>
              </a:lnSpc>
              <a:spcBef>
                <a:spcPts val="330"/>
              </a:spcBef>
            </a:pPr>
            <a:r>
              <a:rPr lang="ja-JP" altLang="en-US" sz="1200" b="0" spc="-10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プラスチックは</a:t>
            </a:r>
            <a:endParaRPr lang="en-US" altLang="ja-JP" sz="1200" b="0" spc="-10" dirty="0">
              <a:solidFill>
                <a:srgbClr val="231F20"/>
              </a:solidFill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  <a:p>
            <a:pPr marL="12700">
              <a:lnSpc>
                <a:spcPct val="100000"/>
              </a:lnSpc>
              <a:spcBef>
                <a:spcPts val="330"/>
              </a:spcBef>
            </a:pPr>
            <a:r>
              <a:rPr lang="ja-JP" altLang="en-US" sz="1200" b="0" spc="-10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きれいに洗って</a:t>
            </a:r>
            <a:r>
              <a:rPr lang="en-US" altLang="ja-JP" sz="1200" b="0" spc="-10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､</a:t>
            </a:r>
            <a:r>
              <a:rPr lang="ja-JP" altLang="en-US" sz="1200" b="0" spc="-10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同じ種類を集めると</a:t>
            </a:r>
            <a:endParaRPr lang="ja-JP" altLang="en-US" sz="1200" dirty="0"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lang="ja-JP" altLang="en-US" sz="1200" b="0" spc="-5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リサイクルしやすくなるため</a:t>
            </a:r>
            <a:endParaRPr lang="en-US" altLang="ja-JP" sz="1200" b="0" spc="-5" dirty="0">
              <a:solidFill>
                <a:srgbClr val="231F20"/>
              </a:solidFill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  <a:p>
            <a:pPr algn="l"/>
            <a:r>
              <a:rPr lang="ja-JP" altLang="en-US" sz="1050" b="0" spc="-10" dirty="0">
                <a:solidFill>
                  <a:srgbClr val="FFFFFF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神戸市内に</a:t>
            </a:r>
            <a:r>
              <a:rPr lang="ja-JP" altLang="en-US" sz="1200" b="0" spc="-15" dirty="0">
                <a:solidFill>
                  <a:srgbClr val="FFFFFF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どんどん</a:t>
            </a:r>
            <a:r>
              <a:rPr lang="ja-JP" altLang="en-US" sz="1200" b="0" spc="-10" dirty="0">
                <a:solidFill>
                  <a:srgbClr val="FFFFFF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増えています</a:t>
            </a:r>
            <a:r>
              <a:rPr lang="en-US" altLang="ja-JP" sz="1200" b="0" spc="-10" dirty="0">
                <a:solidFill>
                  <a:srgbClr val="FFFFFF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｡</a:t>
            </a:r>
          </a:p>
          <a:p>
            <a:pPr algn="l"/>
            <a:endParaRPr lang="en-US" altLang="ja-JP" sz="1200" b="0" spc="-10" dirty="0">
              <a:solidFill>
                <a:srgbClr val="FFFFFF"/>
              </a:solidFill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  <a:p>
            <a:pPr algn="l"/>
            <a:r>
              <a:rPr kumimoji="1" lang="ja-JP" altLang="en-US" sz="1200" dirty="0">
                <a:solidFill>
                  <a:schemeClr val="tx1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</a:rPr>
              <a:t>家の近くのエコノバをさがして</a:t>
            </a:r>
            <a:endParaRPr kumimoji="1" lang="en-US" altLang="ja-JP" sz="1200" dirty="0">
              <a:solidFill>
                <a:schemeClr val="tx1"/>
              </a:solidFill>
              <a:latin typeface="A-OTF じゅん Pro 34" panose="020F0500000000000000" pitchFamily="34" charset="-128"/>
              <a:ea typeface="A-OTF じゅん Pro 34" panose="020F0500000000000000" pitchFamily="34" charset="-128"/>
            </a:endParaRPr>
          </a:p>
          <a:p>
            <a:pPr algn="l"/>
            <a:r>
              <a:rPr kumimoji="1" lang="ja-JP" altLang="en-US" sz="1200" dirty="0">
                <a:solidFill>
                  <a:schemeClr val="tx1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</a:rPr>
              <a:t>プラスチックごみを持っていってみましょう</a:t>
            </a:r>
            <a:r>
              <a:rPr kumimoji="1" lang="en-US" altLang="ja-JP" sz="1200" dirty="0">
                <a:solidFill>
                  <a:schemeClr val="tx1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</a:rPr>
              <a:t>｡</a:t>
            </a:r>
            <a:endParaRPr kumimoji="1" lang="ja-JP" altLang="en-US" sz="1200" dirty="0">
              <a:solidFill>
                <a:schemeClr val="tx1"/>
              </a:solidFill>
              <a:latin typeface="A-OTF じゅん Pro 34" panose="020F0500000000000000" pitchFamily="34" charset="-128"/>
              <a:ea typeface="A-OTF じゅん Pro 34" panose="020F0500000000000000" pitchFamily="34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AE868-D54F-4999-A89C-B8F27D24C788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02567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dirty="0">
                <a:latin typeface="A-OTF じゅん Pro 34" panose="020F0500000000000000" pitchFamily="34" charset="-128"/>
                <a:ea typeface="A-OTF じゅん Pro 34" panose="020F0500000000000000" pitchFamily="34" charset="-128"/>
              </a:rPr>
              <a:t>主にエコノバで集めているのは</a:t>
            </a:r>
            <a:endParaRPr lang="en-US" altLang="ja-JP" dirty="0">
              <a:latin typeface="A-OTF じゅん Pro 34" panose="020F0500000000000000" pitchFamily="34" charset="-128"/>
              <a:ea typeface="A-OTF じゅん Pro 34" panose="020F0500000000000000" pitchFamily="34" charset="-128"/>
            </a:endParaRPr>
          </a:p>
          <a:p>
            <a:r>
              <a:rPr lang="ja-JP" altLang="en-US" sz="1200" dirty="0">
                <a:latin typeface="A-OTF じゅん Pro 34" panose="020F0500000000000000" pitchFamily="34" charset="-128"/>
                <a:ea typeface="A-OTF じゅん Pro 34" panose="020F0500000000000000" pitchFamily="34" charset="-128"/>
              </a:rPr>
              <a:t>この</a:t>
            </a:r>
            <a:r>
              <a:rPr lang="en-US" altLang="ja-JP" sz="1200" dirty="0">
                <a:latin typeface="A-OTF じゅん Pro 34" panose="020F0500000000000000" pitchFamily="34" charset="-128"/>
                <a:ea typeface="A-OTF じゅん Pro 34" panose="020F0500000000000000" pitchFamily="34" charset="-128"/>
              </a:rPr>
              <a:t>8</a:t>
            </a:r>
            <a:r>
              <a:rPr lang="ja-JP" altLang="en-US" sz="1200" dirty="0">
                <a:latin typeface="A-OTF じゅん Pro 34" panose="020F0500000000000000" pitchFamily="34" charset="-128"/>
                <a:ea typeface="A-OTF じゅん Pro 34" panose="020F0500000000000000" pitchFamily="34" charset="-128"/>
              </a:rPr>
              <a:t>種類です</a:t>
            </a:r>
            <a:r>
              <a:rPr lang="en-US" altLang="ja-JP" sz="1200" dirty="0">
                <a:latin typeface="A-OTF じゅん Pro 34" panose="020F0500000000000000" pitchFamily="34" charset="-128"/>
                <a:ea typeface="A-OTF じゅん Pro 34" panose="020F0500000000000000" pitchFamily="34" charset="-128"/>
              </a:rPr>
              <a:t>｡</a:t>
            </a:r>
          </a:p>
          <a:p>
            <a:endParaRPr lang="en-US" altLang="ja-JP" sz="1200" dirty="0">
              <a:latin typeface="A-OTF じゅん Pro 34" panose="020F0500000000000000" pitchFamily="34" charset="-128"/>
              <a:ea typeface="A-OTF じゅん Pro 34" panose="020F0500000000000000" pitchFamily="34" charset="-128"/>
            </a:endParaRPr>
          </a:p>
          <a:p>
            <a:r>
              <a:rPr lang="ja-JP" altLang="en-US" sz="1200" dirty="0">
                <a:latin typeface="A-OTF じゅん Pro 34" panose="020F0500000000000000" pitchFamily="34" charset="-128"/>
                <a:ea typeface="A-OTF じゅん Pro 34" panose="020F0500000000000000" pitchFamily="34" charset="-128"/>
              </a:rPr>
              <a:t>使い終わったら、きれいに水洗いして</a:t>
            </a:r>
            <a:endParaRPr lang="en-US" altLang="ja-JP" sz="1200" dirty="0">
              <a:latin typeface="A-OTF じゅん Pro 34" panose="020F0500000000000000" pitchFamily="34" charset="-128"/>
              <a:ea typeface="A-OTF じゅん Pro 34" panose="020F0500000000000000" pitchFamily="34" charset="-128"/>
            </a:endParaRPr>
          </a:p>
          <a:p>
            <a:r>
              <a:rPr lang="ja-JP" altLang="en-US" sz="1200" dirty="0">
                <a:latin typeface="A-OTF じゅん Pro 34" panose="020F0500000000000000" pitchFamily="34" charset="-128"/>
                <a:ea typeface="A-OTF じゅん Pro 34" panose="020F0500000000000000" pitchFamily="34" charset="-128"/>
              </a:rPr>
              <a:t>近くのエコノバに持って行くと</a:t>
            </a:r>
            <a:endParaRPr lang="en-US" altLang="ja-JP" sz="1200" dirty="0">
              <a:latin typeface="A-OTF じゅん Pro 34" panose="020F0500000000000000" pitchFamily="34" charset="-128"/>
              <a:ea typeface="A-OTF じゅん Pro 34" panose="020F0500000000000000" pitchFamily="34" charset="-128"/>
            </a:endParaRPr>
          </a:p>
          <a:p>
            <a:endParaRPr lang="en-US" altLang="ja-JP" sz="1200" dirty="0">
              <a:latin typeface="A-OTF じゅん Pro 34" panose="020F0500000000000000" pitchFamily="34" charset="-128"/>
              <a:ea typeface="A-OTF じゅん Pro 34" panose="020F0500000000000000" pitchFamily="34" charset="-128"/>
            </a:endParaRPr>
          </a:p>
          <a:p>
            <a:pPr algn="l">
              <a:spcBef>
                <a:spcPts val="400"/>
              </a:spcBef>
            </a:pPr>
            <a:r>
              <a:rPr lang="ja-JP" altLang="en-US" sz="1200" b="0" dirty="0">
                <a:solidFill>
                  <a:srgbClr val="FFFFFF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集まった資源はそれぞれが</a:t>
            </a:r>
            <a:endParaRPr lang="en-US" altLang="ja-JP" sz="1200" b="0" dirty="0">
              <a:solidFill>
                <a:srgbClr val="FFFFFF"/>
              </a:solidFill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  <a:p>
            <a:pPr algn="l">
              <a:spcBef>
                <a:spcPts val="400"/>
              </a:spcBef>
            </a:pPr>
            <a:endParaRPr lang="en-US" altLang="ja-JP" sz="1200" b="0" dirty="0">
              <a:solidFill>
                <a:srgbClr val="FFFFFF"/>
              </a:solidFill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  <a:p>
            <a:pPr algn="l">
              <a:spcBef>
                <a:spcPts val="400"/>
              </a:spcBef>
            </a:pPr>
            <a:r>
              <a:rPr lang="ja-JP" altLang="en-US" sz="1200" b="0" dirty="0">
                <a:solidFill>
                  <a:srgbClr val="FFFFFF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●白トレー → </a:t>
            </a:r>
            <a:r>
              <a:rPr lang="ja-JP" altLang="en-US" sz="1200" spc="-25" dirty="0">
                <a:solidFill>
                  <a:srgbClr val="231F20"/>
                </a:solidFill>
                <a:latin typeface="A-OTF じゅん Pro 201"/>
                <a:cs typeface="A-OTF じゅん Pro 201"/>
              </a:rPr>
              <a:t>白トレーは再び白トレーに</a:t>
            </a:r>
            <a:endParaRPr lang="en-US" altLang="ja-JP" sz="1200" spc="-25" dirty="0">
              <a:solidFill>
                <a:srgbClr val="231F20"/>
              </a:solidFill>
              <a:latin typeface="A-OTF じゅん Pro 201"/>
              <a:cs typeface="A-OTF じゅん Pro 201"/>
            </a:endParaRPr>
          </a:p>
          <a:p>
            <a:pPr algn="l">
              <a:spcBef>
                <a:spcPts val="400"/>
              </a:spcBef>
            </a:pPr>
            <a:r>
              <a:rPr lang="ja-JP" altLang="en-US" sz="1200" b="0" dirty="0">
                <a:solidFill>
                  <a:srgbClr val="FFFFFF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●色トレー → </a:t>
            </a:r>
            <a:r>
              <a:rPr lang="ja-JP" altLang="en-US" sz="1200" spc="-25" dirty="0">
                <a:solidFill>
                  <a:srgbClr val="231F20"/>
                </a:solidFill>
                <a:latin typeface="A-OTF じゅん Pro 201"/>
                <a:cs typeface="A-OTF じゅん Pro 201"/>
              </a:rPr>
              <a:t>色トレーはハンガーなどに</a:t>
            </a:r>
            <a:endParaRPr lang="en-US" altLang="ja-JP" sz="1200" spc="-25" dirty="0">
              <a:solidFill>
                <a:srgbClr val="231F20"/>
              </a:solidFill>
              <a:latin typeface="A-OTF じゅん Pro 201"/>
              <a:cs typeface="A-OTF じゅん Pro 201"/>
            </a:endParaRPr>
          </a:p>
          <a:p>
            <a:pPr algn="l">
              <a:spcBef>
                <a:spcPts val="400"/>
              </a:spcBef>
            </a:pPr>
            <a:r>
              <a:rPr lang="ja-JP" altLang="en-US" sz="1200" b="0" dirty="0">
                <a:solidFill>
                  <a:srgbClr val="FFFFFF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●透明容器 →</a:t>
            </a:r>
            <a:r>
              <a:rPr lang="ja-JP" altLang="en-US" sz="1200" dirty="0">
                <a:solidFill>
                  <a:srgbClr val="231F20"/>
                </a:solidFill>
                <a:latin typeface="A-OTF じゅん Pro 201"/>
                <a:cs typeface="A-OTF じゅん Pro 201"/>
              </a:rPr>
              <a:t>透明容器は再び透明容器に</a:t>
            </a:r>
            <a:endParaRPr lang="en-US" altLang="ja-JP" sz="1200" dirty="0">
              <a:solidFill>
                <a:srgbClr val="231F20"/>
              </a:solidFill>
              <a:latin typeface="A-OTF じゅん Pro 201"/>
              <a:cs typeface="A-OTF じゅん Pro 201"/>
            </a:endParaRPr>
          </a:p>
          <a:p>
            <a:pPr algn="l">
              <a:spcBef>
                <a:spcPts val="400"/>
              </a:spcBef>
            </a:pPr>
            <a:endParaRPr lang="en-US" altLang="ja-JP" sz="1200" b="0" dirty="0">
              <a:solidFill>
                <a:srgbClr val="FFFFFF"/>
              </a:solidFill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  <a:p>
            <a:pPr algn="l">
              <a:spcBef>
                <a:spcPts val="400"/>
              </a:spcBef>
            </a:pPr>
            <a:r>
              <a:rPr lang="ja-JP" altLang="en-US" sz="1200" b="0" dirty="0">
                <a:solidFill>
                  <a:srgbClr val="FFFFFF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●ペットボトル</a:t>
            </a:r>
            <a:r>
              <a:rPr lang="ja-JP" altLang="en-US" sz="1200" b="0" dirty="0">
                <a:solidFill>
                  <a:srgbClr val="FFFFFF"/>
                </a:solidFill>
                <a:latin typeface="A-OTF じゅん Pro 201"/>
                <a:ea typeface="A-OTF じゅん Pro 34" panose="020F0500000000000000" pitchFamily="34" charset="-128"/>
                <a:cs typeface="A P-OTF ネオツデイKL+ ProN EL"/>
              </a:rPr>
              <a:t> →</a:t>
            </a:r>
            <a:r>
              <a:rPr lang="ja-JP" altLang="en-US" sz="1200" spc="-25" dirty="0">
                <a:solidFill>
                  <a:srgbClr val="231F20"/>
                </a:solidFill>
                <a:latin typeface="A-OTF じゅん Pro 201"/>
                <a:cs typeface="A-OTF じゅん Pro 201"/>
              </a:rPr>
              <a:t>ペットボトルは再びペットボトルに</a:t>
            </a:r>
            <a:endParaRPr lang="en-US" altLang="ja-JP" sz="1200" spc="-25" dirty="0">
              <a:solidFill>
                <a:srgbClr val="231F20"/>
              </a:solidFill>
              <a:latin typeface="A-OTF じゅん Pro 201"/>
              <a:cs typeface="A-OTF じゅん Pro 201"/>
            </a:endParaRPr>
          </a:p>
          <a:p>
            <a:pPr algn="l">
              <a:spcBef>
                <a:spcPts val="400"/>
              </a:spcBef>
            </a:pPr>
            <a:r>
              <a:rPr lang="ja-JP" altLang="en-US" sz="1200" dirty="0"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●ペットボトルキャップ → </a:t>
            </a:r>
            <a:r>
              <a:rPr lang="ja-JP" altLang="en-US" sz="1200" spc="-25" dirty="0">
                <a:solidFill>
                  <a:srgbClr val="231F20"/>
                </a:solidFill>
                <a:latin typeface="A-OTF じゅん Pro 201"/>
                <a:cs typeface="A-OTF じゅん Pro 201"/>
              </a:rPr>
              <a:t>ペットボトルキャップはプラスチック製日用品に</a:t>
            </a:r>
            <a:endParaRPr lang="en-US" altLang="ja-JP" sz="1200" spc="-25" dirty="0">
              <a:solidFill>
                <a:srgbClr val="231F20"/>
              </a:solidFill>
              <a:latin typeface="A-OTF じゅん Pro 201"/>
              <a:cs typeface="A-OTF じゅん Pro 201"/>
            </a:endParaRPr>
          </a:p>
          <a:p>
            <a:pPr algn="l">
              <a:spcBef>
                <a:spcPts val="400"/>
              </a:spcBef>
            </a:pPr>
            <a:endParaRPr lang="en-US" altLang="ja-JP" sz="1200" b="0" dirty="0">
              <a:solidFill>
                <a:srgbClr val="FFFFFF"/>
              </a:solidFill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  <a:p>
            <a:pPr algn="l">
              <a:spcBef>
                <a:spcPts val="400"/>
              </a:spcBef>
            </a:pPr>
            <a:r>
              <a:rPr lang="ja-JP" altLang="en-US" sz="1200" b="0" dirty="0">
                <a:solidFill>
                  <a:srgbClr val="FFFFFF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●歯ブラシ → </a:t>
            </a:r>
            <a:r>
              <a:rPr lang="ja-JP" altLang="en-US" sz="1200" spc="-30" dirty="0">
                <a:solidFill>
                  <a:srgbClr val="231F20"/>
                </a:solidFill>
                <a:latin typeface="A-OTF じゅん Pro 201"/>
                <a:cs typeface="A-OTF じゅん Pro 201"/>
              </a:rPr>
              <a:t>歯ブラシは</a:t>
            </a:r>
            <a:r>
              <a:rPr lang="ja-JP" altLang="en-US" sz="1200" spc="-25" dirty="0">
                <a:solidFill>
                  <a:srgbClr val="231F20"/>
                </a:solidFill>
                <a:latin typeface="A-OTF じゅん Pro 201"/>
                <a:cs typeface="A-OTF じゅん Pro 201"/>
              </a:rPr>
              <a:t>プラスチック製日用品に</a:t>
            </a:r>
            <a:endParaRPr lang="en-US" altLang="ja-JP" sz="1200" spc="-25" dirty="0">
              <a:solidFill>
                <a:srgbClr val="231F20"/>
              </a:solidFill>
              <a:latin typeface="A-OTF じゅん Pro 201"/>
              <a:cs typeface="A-OTF じゅん Pro 201"/>
            </a:endParaRPr>
          </a:p>
          <a:p>
            <a:pPr algn="l">
              <a:spcBef>
                <a:spcPts val="400"/>
              </a:spcBef>
            </a:pPr>
            <a:r>
              <a:rPr lang="ja-JP" altLang="en-US" sz="1200" b="0" dirty="0">
                <a:solidFill>
                  <a:srgbClr val="FFFFFF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●つめかえパック → </a:t>
            </a:r>
            <a:r>
              <a:rPr lang="ja-JP" altLang="en-US" sz="1200" spc="-25" dirty="0">
                <a:solidFill>
                  <a:srgbClr val="231F20"/>
                </a:solidFill>
                <a:latin typeface="A-OTF じゅん Pro 201"/>
                <a:cs typeface="A-OTF じゅん Pro 201"/>
              </a:rPr>
              <a:t>つめかえパックは新しいつめかえパックへのリサイクルに挑戦中</a:t>
            </a:r>
            <a:endParaRPr lang="en-US" altLang="ja-JP" sz="1200" spc="-25" dirty="0">
              <a:solidFill>
                <a:srgbClr val="231F20"/>
              </a:solidFill>
              <a:latin typeface="A-OTF じゅん Pro 201"/>
              <a:cs typeface="A-OTF じゅん Pro 201"/>
            </a:endParaRPr>
          </a:p>
          <a:p>
            <a:pPr algn="l">
              <a:spcBef>
                <a:spcPts val="400"/>
              </a:spcBef>
            </a:pPr>
            <a:r>
              <a:rPr lang="ja-JP" altLang="en-US" sz="1200" b="0" dirty="0">
                <a:solidFill>
                  <a:srgbClr val="FFFFFF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●プチプチ</a:t>
            </a:r>
            <a:r>
              <a:rPr lang="en-US" altLang="ja-JP" sz="1000" b="0" dirty="0">
                <a:solidFill>
                  <a:srgbClr val="FFFFFF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®</a:t>
            </a:r>
            <a:r>
              <a:rPr lang="ja-JP" altLang="en-US" sz="1000" b="0" baseline="11437" dirty="0">
                <a:solidFill>
                  <a:srgbClr val="FFFFFF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 →</a:t>
            </a:r>
            <a:r>
              <a:rPr lang="ja-JP" altLang="en-US" sz="1000" spc="-25" dirty="0">
                <a:solidFill>
                  <a:srgbClr val="231F20"/>
                </a:solidFill>
                <a:latin typeface="A-OTF じゅん Pro 201"/>
                <a:cs typeface="A-OTF じゅん Pro 201"/>
              </a:rPr>
              <a:t>プチプチ</a:t>
            </a:r>
            <a:r>
              <a:rPr lang="en-US" altLang="ja-JP" sz="1000" spc="-25" dirty="0">
                <a:solidFill>
                  <a:srgbClr val="231F20"/>
                </a:solidFill>
                <a:latin typeface="A-OTF じゅん Pro 201"/>
                <a:cs typeface="A-OTF じゅん Pro 201"/>
              </a:rPr>
              <a:t>®</a:t>
            </a:r>
            <a:r>
              <a:rPr lang="ja-JP" altLang="en-US" sz="1000" spc="-25" dirty="0">
                <a:solidFill>
                  <a:srgbClr val="231F20"/>
                </a:solidFill>
                <a:latin typeface="A-OTF じゅん Pro 201"/>
                <a:cs typeface="A-OTF じゅん Pro 201"/>
              </a:rPr>
              <a:t>は再びプチプチ</a:t>
            </a:r>
            <a:r>
              <a:rPr lang="en-US" altLang="ja-JP" sz="1000" spc="-25" dirty="0">
                <a:solidFill>
                  <a:srgbClr val="231F20"/>
                </a:solidFill>
                <a:latin typeface="A-OTF じゅん Pro 201"/>
                <a:cs typeface="A-OTF じゅん Pro 201"/>
              </a:rPr>
              <a:t>®</a:t>
            </a:r>
            <a:r>
              <a:rPr lang="ja-JP" altLang="en-US" sz="1000" spc="-25" dirty="0">
                <a:solidFill>
                  <a:srgbClr val="231F20"/>
                </a:solidFill>
                <a:latin typeface="A-OTF じゅん Pro 201"/>
                <a:cs typeface="A-OTF じゅん Pro 201"/>
              </a:rPr>
              <a:t>に</a:t>
            </a:r>
            <a:endParaRPr lang="en-US" altLang="ja-JP" sz="1000" spc="-25" dirty="0">
              <a:solidFill>
                <a:srgbClr val="231F20"/>
              </a:solidFill>
              <a:latin typeface="A-OTF じゅん Pro 201"/>
              <a:cs typeface="A-OTF じゅん Pro 201"/>
            </a:endParaRPr>
          </a:p>
          <a:p>
            <a:pPr algn="l">
              <a:spcBef>
                <a:spcPts val="400"/>
              </a:spcBef>
            </a:pPr>
            <a:endParaRPr lang="en-US" altLang="ja-JP" sz="1000" spc="-25" dirty="0">
              <a:solidFill>
                <a:srgbClr val="231F20"/>
              </a:solidFill>
              <a:latin typeface="A-OTF じゅん Pro 201"/>
              <a:cs typeface="A-OTF じゅん Pro 201"/>
            </a:endParaRPr>
          </a:p>
          <a:p>
            <a:pPr algn="l">
              <a:spcBef>
                <a:spcPts val="400"/>
              </a:spcBef>
            </a:pPr>
            <a:r>
              <a:rPr lang="ja-JP" altLang="en-US" sz="1000" dirty="0">
                <a:latin typeface="A-OTF じゅん Pro 201"/>
                <a:cs typeface="A-OTF じゅん Pro 201"/>
              </a:rPr>
              <a:t>などにリサイクルされます</a:t>
            </a:r>
            <a:r>
              <a:rPr lang="en-US" altLang="ja-JP" sz="1000" dirty="0">
                <a:latin typeface="A-OTF じゅん Pro 201"/>
                <a:cs typeface="A-OTF じゅん Pro 201"/>
              </a:rPr>
              <a:t>｡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AE868-D54F-4999-A89C-B8F27D24C788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429126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spc="-5" dirty="0">
                <a:latin typeface="A-OTF じゅん Pro 34" panose="020F0500000000000000" pitchFamily="34" charset="-128"/>
                <a:ea typeface="A-OTF じゅん Pro 34" panose="020F0500000000000000" pitchFamily="34" charset="-128"/>
              </a:rPr>
              <a:t>プラスチックって何だろう？</a:t>
            </a:r>
            <a:endParaRPr lang="en-US" altLang="ja-JP" spc="-5" dirty="0">
              <a:latin typeface="A-OTF じゅん Pro 34" panose="020F0500000000000000" pitchFamily="34" charset="-128"/>
              <a:ea typeface="A-OTF じゅん Pro 34" panose="020F0500000000000000" pitchFamily="34" charset="-128"/>
            </a:endParaRPr>
          </a:p>
          <a:p>
            <a:endParaRPr lang="en-US" altLang="ja-JP" spc="-5" dirty="0">
              <a:latin typeface="A-OTF じゅん Pro 34" panose="020F0500000000000000" pitchFamily="34" charset="-128"/>
              <a:ea typeface="A-OTF じゅん Pro 34" panose="020F0500000000000000" pitchFamily="34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pc="-5" dirty="0">
                <a:latin typeface="A-OTF じゅん Pro 34" panose="020F0500000000000000" pitchFamily="34" charset="-128"/>
                <a:ea typeface="A-OTF じゅん Pro 34" panose="020F0500000000000000" pitchFamily="34" charset="-128"/>
              </a:rPr>
              <a:t>では、プラスチックについて考えてみましょう</a:t>
            </a:r>
            <a:r>
              <a:rPr lang="en-US" altLang="ja-JP" spc="-5" dirty="0">
                <a:latin typeface="A-OTF じゅん Pro 34" panose="020F0500000000000000" pitchFamily="34" charset="-128"/>
                <a:ea typeface="A-OTF じゅん Pro 34" panose="020F0500000000000000" pitchFamily="34" charset="-128"/>
              </a:rPr>
              <a:t>｡</a:t>
            </a:r>
          </a:p>
          <a:p>
            <a:pPr algn="l">
              <a:lnSpc>
                <a:spcPct val="100000"/>
              </a:lnSpc>
              <a:spcBef>
                <a:spcPts val="500"/>
              </a:spcBef>
            </a:pPr>
            <a:r>
              <a:rPr lang="ja-JP" altLang="en-US" sz="1200" b="0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わたしたちはプラスチックにかこまれて生活しています</a:t>
            </a:r>
            <a:r>
              <a:rPr lang="en-US" altLang="ja-JP" sz="1200" b="0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｡</a:t>
            </a:r>
            <a:endParaRPr lang="ja-JP" altLang="en-US" sz="1200" b="0" dirty="0">
              <a:solidFill>
                <a:srgbClr val="231F20"/>
              </a:solidFill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  <a:p>
            <a:pPr algn="l">
              <a:lnSpc>
                <a:spcPct val="100000"/>
              </a:lnSpc>
              <a:spcBef>
                <a:spcPts val="500"/>
              </a:spcBef>
            </a:pPr>
            <a:r>
              <a:rPr lang="ja-JP" altLang="en-US" sz="1200" b="0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プラスチック製品をたくさん買い</a:t>
            </a:r>
            <a:r>
              <a:rPr lang="en-US" altLang="ja-JP" sz="1200" b="0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､</a:t>
            </a:r>
            <a:r>
              <a:rPr lang="ja-JP" altLang="en-US" sz="1200" b="0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たくさん捨てています</a:t>
            </a:r>
            <a:r>
              <a:rPr lang="en-US" altLang="ja-JP" sz="1200" b="0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｡</a:t>
            </a:r>
          </a:p>
          <a:p>
            <a:pPr algn="l">
              <a:lnSpc>
                <a:spcPct val="100000"/>
              </a:lnSpc>
              <a:spcBef>
                <a:spcPts val="500"/>
              </a:spcBef>
            </a:pPr>
            <a:endParaRPr lang="en-US" altLang="ja-JP" sz="1200" b="0" dirty="0">
              <a:solidFill>
                <a:srgbClr val="231F20"/>
              </a:solidFill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  <a:p>
            <a:pPr algn="l">
              <a:lnSpc>
                <a:spcPct val="100000"/>
              </a:lnSpc>
              <a:spcBef>
                <a:spcPts val="500"/>
              </a:spcBef>
            </a:pPr>
            <a:r>
              <a:rPr lang="ja-JP" altLang="en-US" sz="1200" b="0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一番わかりやすいプラスチック製品が</a:t>
            </a:r>
            <a:endParaRPr lang="en-US" altLang="ja-JP" sz="1200" b="0" dirty="0">
              <a:solidFill>
                <a:srgbClr val="231F20"/>
              </a:solidFill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  <a:p>
            <a:pPr algn="l">
              <a:lnSpc>
                <a:spcPct val="100000"/>
              </a:lnSpc>
              <a:spcBef>
                <a:spcPts val="500"/>
              </a:spcBef>
            </a:pPr>
            <a:r>
              <a:rPr lang="ja-JP" altLang="en-US" sz="1200" b="0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ペットボトルです</a:t>
            </a:r>
            <a:r>
              <a:rPr lang="en-US" altLang="ja-JP" sz="1200" b="0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｡</a:t>
            </a:r>
          </a:p>
          <a:p>
            <a:pPr algn="l">
              <a:lnSpc>
                <a:spcPct val="100000"/>
              </a:lnSpc>
              <a:spcBef>
                <a:spcPts val="500"/>
              </a:spcBef>
            </a:pPr>
            <a:endParaRPr lang="en-US" altLang="ja-JP" sz="1200" b="0" dirty="0">
              <a:solidFill>
                <a:srgbClr val="231F20"/>
              </a:solidFill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  <a:p>
            <a:pPr algn="l">
              <a:lnSpc>
                <a:spcPct val="100000"/>
              </a:lnSpc>
              <a:spcBef>
                <a:spcPts val="500"/>
              </a:spcBef>
            </a:pPr>
            <a:r>
              <a:rPr lang="ja-JP" altLang="en-US" sz="1200" b="0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その他にも</a:t>
            </a:r>
            <a:endParaRPr lang="en-US" altLang="ja-JP" sz="1200" b="0" dirty="0">
              <a:solidFill>
                <a:srgbClr val="231F20"/>
              </a:solidFill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  <a:p>
            <a:pPr algn="l">
              <a:spcAft>
                <a:spcPts val="600"/>
              </a:spcAft>
            </a:pPr>
            <a:r>
              <a:rPr kumimoji="1" lang="ja-JP" altLang="en-US" sz="1200" dirty="0">
                <a:latin typeface="A-OTF じゅん Pro 34" panose="020F0500000000000000" pitchFamily="34" charset="-128"/>
                <a:ea typeface="A-OTF じゅん Pro 34" panose="020F0500000000000000" pitchFamily="34" charset="-128"/>
              </a:rPr>
              <a:t>●家庭･台所用品</a:t>
            </a:r>
          </a:p>
          <a:p>
            <a:pPr algn="l">
              <a:spcAft>
                <a:spcPts val="600"/>
              </a:spcAft>
            </a:pPr>
            <a:r>
              <a:rPr kumimoji="1" lang="ja-JP" altLang="en-US" sz="1200" dirty="0">
                <a:latin typeface="A-OTF じゅん Pro 34" panose="020F0500000000000000" pitchFamily="34" charset="-128"/>
                <a:ea typeface="A-OTF じゅん Pro 34" panose="020F0500000000000000" pitchFamily="34" charset="-128"/>
              </a:rPr>
              <a:t>●食品の容器・包装</a:t>
            </a:r>
          </a:p>
          <a:p>
            <a:pPr algn="l">
              <a:spcAft>
                <a:spcPts val="600"/>
              </a:spcAft>
            </a:pPr>
            <a:r>
              <a:rPr kumimoji="1" lang="ja-JP" altLang="en-US" sz="1200" dirty="0">
                <a:latin typeface="A-OTF じゅん Pro 34" panose="020F0500000000000000" pitchFamily="34" charset="-128"/>
                <a:ea typeface="A-OTF じゅん Pro 34" panose="020F0500000000000000" pitchFamily="34" charset="-128"/>
              </a:rPr>
              <a:t>●文具やおもちゃ</a:t>
            </a:r>
          </a:p>
          <a:p>
            <a:pPr algn="l">
              <a:spcAft>
                <a:spcPts val="600"/>
              </a:spcAft>
            </a:pPr>
            <a:r>
              <a:rPr kumimoji="1" lang="ja-JP" altLang="en-US" sz="1200" dirty="0">
                <a:latin typeface="A-OTF じゅん Pro 34" panose="020F0500000000000000" pitchFamily="34" charset="-128"/>
                <a:ea typeface="A-OTF じゅん Pro 34" panose="020F0500000000000000" pitchFamily="34" charset="-128"/>
              </a:rPr>
              <a:t>●電気･電子製品</a:t>
            </a:r>
          </a:p>
          <a:p>
            <a:pPr algn="l">
              <a:spcAft>
                <a:spcPts val="600"/>
              </a:spcAft>
            </a:pPr>
            <a:r>
              <a:rPr kumimoji="1" lang="ja-JP" altLang="en-US" sz="1200" dirty="0">
                <a:latin typeface="A-OTF じゅん Pro 34" panose="020F0500000000000000" pitchFamily="34" charset="-128"/>
                <a:ea typeface="A-OTF じゅん Pro 34" panose="020F0500000000000000" pitchFamily="34" charset="-128"/>
              </a:rPr>
              <a:t>●スポーツ･レジャー用品 などがあります</a:t>
            </a:r>
            <a:r>
              <a:rPr kumimoji="1" lang="en-US" altLang="ja-JP" sz="1200" dirty="0">
                <a:latin typeface="A-OTF じゅん Pro 34" panose="020F0500000000000000" pitchFamily="34" charset="-128"/>
                <a:ea typeface="A-OTF じゅん Pro 34" panose="020F0500000000000000" pitchFamily="34" charset="-128"/>
              </a:rPr>
              <a:t>｡</a:t>
            </a:r>
          </a:p>
          <a:p>
            <a:pPr algn="l">
              <a:spcAft>
                <a:spcPts val="600"/>
              </a:spcAft>
            </a:pPr>
            <a:endParaRPr kumimoji="1" lang="en-US" altLang="ja-JP" sz="1200" b="0" dirty="0">
              <a:solidFill>
                <a:schemeClr val="tx1"/>
              </a:solidFill>
              <a:latin typeface="A-OTF じゅん Pro 34" panose="020F0500000000000000" pitchFamily="34" charset="-128"/>
              <a:ea typeface="A-OTF じゅん Pro 34" panose="020F0500000000000000" pitchFamily="34" charset="-128"/>
              <a:cs typeface="+mn-cs"/>
            </a:endParaRPr>
          </a:p>
          <a:p>
            <a:pPr algn="l">
              <a:spcAft>
                <a:spcPts val="600"/>
              </a:spcAft>
            </a:pPr>
            <a:r>
              <a:rPr kumimoji="1" lang="ja-JP" altLang="en-US" sz="1200" b="0" dirty="0">
                <a:solidFill>
                  <a:schemeClr val="tx1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+mn-cs"/>
              </a:rPr>
              <a:t>どんなプラスチック製品がありますか？</a:t>
            </a:r>
            <a:endParaRPr kumimoji="1" lang="en-US" altLang="ja-JP" sz="1200" b="0" dirty="0">
              <a:solidFill>
                <a:schemeClr val="tx1"/>
              </a:solidFill>
              <a:latin typeface="A-OTF じゅん Pro 34" panose="020F0500000000000000" pitchFamily="34" charset="-128"/>
              <a:ea typeface="A-OTF じゅん Pro 34" panose="020F0500000000000000" pitchFamily="34" charset="-128"/>
              <a:cs typeface="+mn-cs"/>
            </a:endParaRPr>
          </a:p>
          <a:p>
            <a:pPr algn="l">
              <a:spcAft>
                <a:spcPts val="600"/>
              </a:spcAft>
            </a:pPr>
            <a:endParaRPr kumimoji="1" lang="en-US" altLang="ja-JP" sz="1200" b="0" dirty="0">
              <a:solidFill>
                <a:schemeClr val="tx1"/>
              </a:solidFill>
              <a:latin typeface="A-OTF じゅん Pro 34" panose="020F0500000000000000" pitchFamily="34" charset="-128"/>
              <a:ea typeface="A-OTF じゅん Pro 34" panose="020F0500000000000000" pitchFamily="34" charset="-128"/>
              <a:cs typeface="+mn-cs"/>
            </a:endParaRPr>
          </a:p>
          <a:p>
            <a:pPr algn="l">
              <a:spcAft>
                <a:spcPts val="600"/>
              </a:spcAft>
            </a:pPr>
            <a:r>
              <a:rPr kumimoji="1" lang="ja-JP" altLang="en-US" sz="1200" b="1" dirty="0">
                <a:solidFill>
                  <a:schemeClr val="tx1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+mn-cs"/>
              </a:rPr>
              <a:t>★子どもたちに聞いてみる</a:t>
            </a:r>
            <a:endParaRPr kumimoji="1" lang="en-US" altLang="ja-JP" sz="1200" b="1" dirty="0">
              <a:solidFill>
                <a:schemeClr val="tx1"/>
              </a:solidFill>
              <a:latin typeface="A-OTF じゅん Pro 34" panose="020F0500000000000000" pitchFamily="34" charset="-128"/>
              <a:ea typeface="A-OTF じゅん Pro 34" panose="020F0500000000000000" pitchFamily="34" charset="-128"/>
              <a:cs typeface="+mn-cs"/>
            </a:endParaRPr>
          </a:p>
          <a:p>
            <a:pPr algn="l">
              <a:spcAft>
                <a:spcPts val="600"/>
              </a:spcAft>
            </a:pPr>
            <a:endParaRPr kumimoji="1" lang="en-US" altLang="ja-JP" sz="1200" b="0" dirty="0">
              <a:solidFill>
                <a:schemeClr val="tx1"/>
              </a:solidFill>
              <a:latin typeface="A-OTF じゅん Pro 34" panose="020F0500000000000000" pitchFamily="34" charset="-128"/>
              <a:ea typeface="A-OTF じゅん Pro 34" panose="020F0500000000000000" pitchFamily="34" charset="-128"/>
              <a:cs typeface="+mn-cs"/>
            </a:endParaRPr>
          </a:p>
          <a:p>
            <a:pPr algn="l">
              <a:spcAft>
                <a:spcPts val="600"/>
              </a:spcAft>
            </a:pPr>
            <a:r>
              <a:rPr lang="ja-JP" altLang="en-US" sz="1200" b="0" dirty="0">
                <a:solidFill>
                  <a:srgbClr val="FFFFFF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暮らしの中のプラスチック製品</a:t>
            </a:r>
            <a:r>
              <a:rPr lang="en-US" altLang="ja-JP" sz="1200" b="0" spc="-50" dirty="0">
                <a:solidFill>
                  <a:srgbClr val="FFFFFF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｡</a:t>
            </a:r>
            <a:endParaRPr lang="ja-JP" altLang="en-US" sz="1200" dirty="0"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  <a:p>
            <a:pPr marL="12700" algn="l">
              <a:lnSpc>
                <a:spcPct val="100000"/>
              </a:lnSpc>
              <a:spcBef>
                <a:spcPts val="400"/>
              </a:spcBef>
            </a:pPr>
            <a:r>
              <a:rPr lang="ja-JP" altLang="en-US" sz="1200" b="0" dirty="0">
                <a:solidFill>
                  <a:srgbClr val="FFFFFF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軽くて丈夫で、自由に形が作れるから</a:t>
            </a:r>
            <a:r>
              <a:rPr lang="en-US" altLang="ja-JP" sz="1200" b="0" dirty="0">
                <a:solidFill>
                  <a:srgbClr val="FFFFFF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､</a:t>
            </a:r>
          </a:p>
          <a:p>
            <a:pPr marL="12700" algn="l">
              <a:lnSpc>
                <a:spcPct val="100000"/>
              </a:lnSpc>
              <a:spcBef>
                <a:spcPts val="400"/>
              </a:spcBef>
            </a:pPr>
            <a:r>
              <a:rPr lang="ja-JP" altLang="en-US" sz="1200" b="0" spc="-5" dirty="0">
                <a:solidFill>
                  <a:srgbClr val="FFFFFF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いろいろものに使われています</a:t>
            </a:r>
            <a:r>
              <a:rPr lang="en-US" altLang="ja-JP" sz="1200" b="0" spc="-5" dirty="0">
                <a:solidFill>
                  <a:srgbClr val="FFFFFF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｡</a:t>
            </a:r>
            <a:endParaRPr lang="ja-JP" altLang="en-US" sz="1200" dirty="0"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AE868-D54F-4999-A89C-B8F27D24C788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133027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  <a:spcBef>
                <a:spcPts val="1020"/>
              </a:spcBef>
            </a:pPr>
            <a:r>
              <a:rPr lang="ja-JP" altLang="en-US" sz="1200" b="0" spc="-5" dirty="0">
                <a:solidFill>
                  <a:srgbClr val="FFFFFF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みんなは海が好きですか？</a:t>
            </a:r>
          </a:p>
          <a:p>
            <a:pPr marR="5080">
              <a:lnSpc>
                <a:spcPct val="150000"/>
              </a:lnSpc>
            </a:pPr>
            <a:r>
              <a:rPr lang="ja-JP" altLang="en-US" sz="1200" b="0" spc="-5" dirty="0">
                <a:solidFill>
                  <a:srgbClr val="FFFFFF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大きくて広い海は世界につながり、</a:t>
            </a:r>
          </a:p>
          <a:p>
            <a:pPr marR="5080">
              <a:lnSpc>
                <a:spcPct val="150000"/>
              </a:lnSpc>
            </a:pPr>
            <a:r>
              <a:rPr lang="ja-JP" altLang="en-US" sz="1200" b="0" dirty="0">
                <a:solidFill>
                  <a:srgbClr val="FFFFFF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たくさんの生き物が暮らしています</a:t>
            </a:r>
            <a:r>
              <a:rPr lang="en-US" altLang="ja-JP" sz="1200" b="0" spc="-50" dirty="0">
                <a:solidFill>
                  <a:srgbClr val="FFFFFF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｡</a:t>
            </a:r>
            <a:endParaRPr lang="ja-JP" altLang="en-US" sz="1200" b="0" spc="-50" dirty="0">
              <a:solidFill>
                <a:srgbClr val="FFFFFF"/>
              </a:solidFill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  <a:p>
            <a:pPr marR="5080">
              <a:lnSpc>
                <a:spcPct val="150000"/>
              </a:lnSpc>
            </a:pPr>
            <a:endParaRPr lang="ja-JP" altLang="en-US" sz="1200" spc="-50" dirty="0">
              <a:solidFill>
                <a:srgbClr val="FFFFFF"/>
              </a:solidFill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  <a:p>
            <a:pPr marR="5080">
              <a:lnSpc>
                <a:spcPct val="150000"/>
              </a:lnSpc>
            </a:pPr>
            <a:r>
              <a:rPr lang="ja-JP" altLang="en-US" sz="1200" b="0" dirty="0">
                <a:solidFill>
                  <a:srgbClr val="FFFFFF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でも、</a:t>
            </a:r>
            <a:r>
              <a:rPr lang="ja-JP" altLang="en-US" sz="1200" b="0" spc="-10" dirty="0">
                <a:solidFill>
                  <a:srgbClr val="FFFFFF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今、その海が</a:t>
            </a:r>
            <a:endParaRPr lang="ja-JP" altLang="en-US" sz="1200" spc="-50" dirty="0">
              <a:solidFill>
                <a:srgbClr val="FFFFFF"/>
              </a:solidFill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  <a:p>
            <a:pPr marR="5080">
              <a:lnSpc>
                <a:spcPct val="150000"/>
              </a:lnSpc>
            </a:pPr>
            <a:r>
              <a:rPr lang="ja-JP" altLang="en-US" sz="1200" b="0" spc="-5" dirty="0">
                <a:solidFill>
                  <a:srgbClr val="FFFFFF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ちょっと困ったことに</a:t>
            </a:r>
            <a:r>
              <a:rPr lang="ja-JP" altLang="en-US" sz="1200" b="0" dirty="0">
                <a:solidFill>
                  <a:srgbClr val="FFFFFF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なっています</a:t>
            </a:r>
            <a:r>
              <a:rPr lang="en-US" altLang="ja-JP" sz="1200" b="0" spc="-50" dirty="0">
                <a:solidFill>
                  <a:srgbClr val="FFFFFF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｡</a:t>
            </a:r>
          </a:p>
          <a:p>
            <a:pPr marR="5080">
              <a:lnSpc>
                <a:spcPct val="150000"/>
              </a:lnSpc>
            </a:pPr>
            <a:endParaRPr kumimoji="1" lang="en-US" altLang="ja-JP" sz="1200" b="0" spc="-50" dirty="0">
              <a:solidFill>
                <a:srgbClr val="FFFFFF"/>
              </a:solidFill>
              <a:latin typeface="A-OTF じゅん Pro 34" panose="020F0500000000000000" pitchFamily="34" charset="-128"/>
              <a:ea typeface="A-OTF じゅん Pro 34" panose="020F0500000000000000" pitchFamily="34" charset="-128"/>
            </a:endParaRPr>
          </a:p>
          <a:p>
            <a:pPr marR="5080">
              <a:lnSpc>
                <a:spcPct val="150000"/>
              </a:lnSpc>
            </a:pPr>
            <a:r>
              <a:rPr kumimoji="1" lang="ja-JP" altLang="en-US" dirty="0"/>
              <a:t>さあ</a:t>
            </a:r>
            <a:r>
              <a:rPr kumimoji="1" lang="en-US" altLang="ja-JP" dirty="0"/>
              <a:t>､</a:t>
            </a:r>
            <a:r>
              <a:rPr kumimoji="1" lang="ja-JP" altLang="en-US" dirty="0"/>
              <a:t>みんなで海のことを</a:t>
            </a:r>
            <a:endParaRPr kumimoji="1" lang="en-US" altLang="ja-JP" dirty="0"/>
          </a:p>
          <a:p>
            <a:pPr marR="5080">
              <a:lnSpc>
                <a:spcPct val="150000"/>
              </a:lnSpc>
            </a:pPr>
            <a:r>
              <a:rPr kumimoji="1" lang="ja-JP" altLang="en-US" dirty="0"/>
              <a:t>思いうかべてみましょう</a:t>
            </a:r>
            <a:r>
              <a:rPr kumimoji="1" lang="en-US" altLang="ja-JP" dirty="0"/>
              <a:t>｡</a:t>
            </a:r>
          </a:p>
          <a:p>
            <a:pPr marR="5080">
              <a:lnSpc>
                <a:spcPct val="150000"/>
              </a:lnSpc>
            </a:pPr>
            <a:endParaRPr kumimoji="1" lang="en-US" altLang="ja-JP" dirty="0"/>
          </a:p>
          <a:p>
            <a:pPr marR="5080">
              <a:lnSpc>
                <a:spcPct val="150000"/>
              </a:lnSpc>
            </a:pPr>
            <a:r>
              <a:rPr kumimoji="1" lang="ja-JP" altLang="en-US" dirty="0"/>
              <a:t>海はどんなところか言える人いますか？</a:t>
            </a:r>
            <a:endParaRPr kumimoji="1" lang="en-US" altLang="ja-JP" dirty="0"/>
          </a:p>
          <a:p>
            <a:pPr marR="5080">
              <a:lnSpc>
                <a:spcPct val="150000"/>
              </a:lnSpc>
            </a:pPr>
            <a:endParaRPr kumimoji="1" lang="en-US" altLang="ja-JP" dirty="0"/>
          </a:p>
          <a:p>
            <a:pPr marR="5080">
              <a:lnSpc>
                <a:spcPct val="150000"/>
              </a:lnSpc>
            </a:pPr>
            <a:r>
              <a:rPr kumimoji="1" lang="ja-JP" altLang="en-US" b="1" dirty="0"/>
              <a:t>★子どもたちに聞いてみる</a:t>
            </a:r>
            <a:endParaRPr kumimoji="1" lang="en-US" altLang="ja-JP" b="1" dirty="0"/>
          </a:p>
          <a:p>
            <a:pPr marR="5080">
              <a:lnSpc>
                <a:spcPct val="150000"/>
              </a:lnSpc>
            </a:pPr>
            <a:endParaRPr kumimoji="1" lang="en-US" altLang="ja-JP" dirty="0"/>
          </a:p>
          <a:p>
            <a:pPr marR="5080">
              <a:lnSpc>
                <a:spcPct val="150000"/>
              </a:lnSpc>
            </a:pPr>
            <a:r>
              <a:rPr kumimoji="1" lang="ja-JP" altLang="en-US" dirty="0"/>
              <a:t>その</a:t>
            </a:r>
            <a:r>
              <a:rPr kumimoji="1" lang="en-US" altLang="ja-JP" dirty="0"/>
              <a:t>､</a:t>
            </a:r>
            <a:r>
              <a:rPr kumimoji="1" lang="ja-JP" altLang="en-US" dirty="0"/>
              <a:t>大きくて広くて</a:t>
            </a:r>
            <a:endParaRPr kumimoji="1" lang="en-US" altLang="ja-JP" dirty="0"/>
          </a:p>
          <a:p>
            <a:pPr marR="5080">
              <a:lnSpc>
                <a:spcPct val="150000"/>
              </a:lnSpc>
            </a:pPr>
            <a:r>
              <a:rPr kumimoji="1" lang="ja-JP" altLang="en-US" dirty="0"/>
              <a:t>魚たちがたくさん住む海が</a:t>
            </a:r>
            <a:endParaRPr kumimoji="1" lang="en-US" altLang="ja-JP" dirty="0"/>
          </a:p>
          <a:p>
            <a:pPr marR="5080">
              <a:lnSpc>
                <a:spcPct val="150000"/>
              </a:lnSpc>
            </a:pPr>
            <a:r>
              <a:rPr kumimoji="1" lang="ja-JP" altLang="en-US" dirty="0"/>
              <a:t>今</a:t>
            </a:r>
            <a:r>
              <a:rPr kumimoji="1" lang="en-US" altLang="ja-JP" dirty="0"/>
              <a:t>､</a:t>
            </a:r>
            <a:r>
              <a:rPr kumimoji="1" lang="ja-JP" altLang="en-US" dirty="0"/>
              <a:t>こんなことになっています</a:t>
            </a:r>
            <a:r>
              <a:rPr kumimoji="1" lang="en-US" altLang="ja-JP" dirty="0"/>
              <a:t>｡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AE868-D54F-4999-A89C-B8F27D24C788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90508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spc="-20" dirty="0">
                <a:latin typeface="A-OTF じゅん Pro 34" panose="020F0500000000000000" pitchFamily="34" charset="-128"/>
                <a:ea typeface="A-OTF じゅん Pro 34" panose="020F0500000000000000" pitchFamily="34" charset="-128"/>
              </a:rPr>
              <a:t>プラスチックには種類がある</a:t>
            </a:r>
            <a:r>
              <a:rPr lang="en-US" altLang="ja-JP" spc="-20" dirty="0">
                <a:latin typeface="A-OTF じゅん Pro 34" panose="020F0500000000000000" pitchFamily="34" charset="-128"/>
                <a:ea typeface="A-OTF じゅん Pro 34" panose="020F0500000000000000" pitchFamily="34" charset="-128"/>
              </a:rPr>
              <a:t>!</a:t>
            </a:r>
          </a:p>
          <a:p>
            <a:endParaRPr kumimoji="1" lang="en-US" altLang="ja-JP" spc="-20" dirty="0">
              <a:latin typeface="A-OTF じゅん Pro 34" panose="020F0500000000000000" pitchFamily="34" charset="-128"/>
              <a:ea typeface="A-OTF じゅん Pro 34" panose="020F0500000000000000" pitchFamily="34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200" b="0" spc="-5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見た目は全部同じように見えるプラスチックには</a:t>
            </a:r>
            <a:endParaRPr lang="en-US" altLang="ja-JP" sz="1200" b="0" spc="-5" dirty="0">
              <a:solidFill>
                <a:srgbClr val="231F20"/>
              </a:solidFill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200" b="0" spc="-5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実は多くの種類があり、使い分けられています</a:t>
            </a:r>
            <a:r>
              <a:rPr lang="en-US" altLang="ja-JP" sz="1200" b="0" spc="-5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｡</a:t>
            </a:r>
            <a:endParaRPr lang="ja-JP" altLang="en-US" sz="1200" dirty="0"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  <a:p>
            <a:endParaRPr kumimoji="1" lang="en-US" altLang="ja-JP" spc="-20" dirty="0">
              <a:latin typeface="A-OTF じゅん Pro 34" panose="020F0500000000000000" pitchFamily="34" charset="-128"/>
              <a:ea typeface="A-OTF じゅん Pro 34" panose="020F0500000000000000" pitchFamily="34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dirty="0">
                <a:solidFill>
                  <a:schemeClr val="bg1"/>
                </a:solidFill>
                <a:latin typeface="A-OTF じゅん Pro 501" panose="020F0600000000000000" pitchFamily="34" charset="-128"/>
                <a:ea typeface="A-OTF じゅん Pro 501" panose="020F0600000000000000" pitchFamily="34" charset="-128"/>
              </a:rPr>
              <a:t>●</a:t>
            </a:r>
            <a:r>
              <a:rPr kumimoji="1" lang="en-US" altLang="ja-JP" sz="1200" dirty="0">
                <a:solidFill>
                  <a:schemeClr val="bg1"/>
                </a:solidFill>
                <a:latin typeface="A-OTF じゅん Pro 501" panose="020F0600000000000000" pitchFamily="34" charset="-128"/>
                <a:ea typeface="A-OTF じゅん Pro 501" panose="020F0600000000000000" pitchFamily="34" charset="-128"/>
              </a:rPr>
              <a:t>PE</a:t>
            </a:r>
            <a:r>
              <a:rPr kumimoji="1" lang="ja-JP" altLang="en-US" sz="1200" dirty="0">
                <a:solidFill>
                  <a:schemeClr val="bg1"/>
                </a:solidFill>
                <a:latin typeface="A-OTF じゅん Pro 501" panose="020F0600000000000000" pitchFamily="34" charset="-128"/>
                <a:ea typeface="A-OTF じゅん Pro 501" panose="020F0600000000000000" pitchFamily="34" charset="-128"/>
              </a:rPr>
              <a:t> ポリエチレン → </a:t>
            </a:r>
            <a:r>
              <a:rPr lang="ja-JP" altLang="en-US" sz="1200" b="0" dirty="0">
                <a:solidFill>
                  <a:srgbClr val="FFFFFF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キャップ</a:t>
            </a:r>
            <a:r>
              <a:rPr lang="en-US" altLang="ja-JP" sz="1200" b="0" dirty="0">
                <a:solidFill>
                  <a:srgbClr val="FFFFFF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､</a:t>
            </a:r>
            <a:r>
              <a:rPr lang="ja-JP" altLang="en-US" sz="1200" b="0" dirty="0">
                <a:solidFill>
                  <a:srgbClr val="FFFFFF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プチプチ</a:t>
            </a:r>
            <a:r>
              <a:rPr lang="en-US" altLang="ja-JP" sz="1200" b="0" dirty="0">
                <a:solidFill>
                  <a:srgbClr val="FFFFFF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®､</a:t>
            </a:r>
            <a:r>
              <a:rPr lang="ja-JP" altLang="en-US" sz="1200" b="0" dirty="0">
                <a:solidFill>
                  <a:srgbClr val="FFFFFF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レジ袋 など</a:t>
            </a:r>
            <a:endParaRPr lang="en-US" altLang="ja-JP" sz="1200" b="0" dirty="0">
              <a:solidFill>
                <a:srgbClr val="FFFFFF"/>
              </a:solidFill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dirty="0">
                <a:solidFill>
                  <a:schemeClr val="bg1"/>
                </a:solidFill>
                <a:latin typeface="A-OTF じゅん Pro 501" panose="020F0600000000000000" pitchFamily="34" charset="-128"/>
                <a:ea typeface="A-OTF じゅん Pro 501" panose="020F0600000000000000" pitchFamily="34" charset="-128"/>
              </a:rPr>
              <a:t>●</a:t>
            </a:r>
            <a:r>
              <a:rPr kumimoji="1" lang="en-US" altLang="ja-JP" sz="1200" dirty="0">
                <a:solidFill>
                  <a:schemeClr val="bg1"/>
                </a:solidFill>
                <a:latin typeface="A-OTF じゅん Pro 501" panose="020F0600000000000000" pitchFamily="34" charset="-128"/>
                <a:ea typeface="A-OTF じゅん Pro 501" panose="020F0600000000000000" pitchFamily="34" charset="-128"/>
              </a:rPr>
              <a:t>PET</a:t>
            </a:r>
            <a:r>
              <a:rPr kumimoji="1" lang="ja-JP" altLang="en-US" sz="1200" b="0" dirty="0">
                <a:solidFill>
                  <a:srgbClr val="FFFFFF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</a:rPr>
              <a:t> </a:t>
            </a:r>
            <a:r>
              <a:rPr lang="ja-JP" altLang="en-US" b="0" dirty="0">
                <a:solidFill>
                  <a:srgbClr val="FFFFFF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ポリエチレンテレフタレート → </a:t>
            </a:r>
            <a:r>
              <a:rPr lang="ja-JP" altLang="en-US" sz="1200" b="0" dirty="0">
                <a:solidFill>
                  <a:srgbClr val="FFFFFF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ペットボトル</a:t>
            </a:r>
            <a:r>
              <a:rPr lang="en-US" altLang="ja-JP" sz="1200" b="0" dirty="0">
                <a:solidFill>
                  <a:srgbClr val="FFFFFF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､</a:t>
            </a:r>
            <a:r>
              <a:rPr lang="ja-JP" altLang="en-US" sz="1200" b="0" dirty="0">
                <a:solidFill>
                  <a:srgbClr val="FFFFFF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透明容器 など</a:t>
            </a:r>
            <a:endParaRPr lang="en-US" altLang="ja-JP" sz="1200" b="0" dirty="0">
              <a:solidFill>
                <a:srgbClr val="FFFFFF"/>
              </a:solidFill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dirty="0">
                <a:solidFill>
                  <a:schemeClr val="bg1"/>
                </a:solidFill>
                <a:latin typeface="A-OTF じゅん Pro 501" panose="020F0600000000000000" pitchFamily="34" charset="-128"/>
                <a:ea typeface="A-OTF じゅん Pro 501" panose="020F0600000000000000" pitchFamily="34" charset="-128"/>
              </a:rPr>
              <a:t>●</a:t>
            </a:r>
            <a:r>
              <a:rPr kumimoji="1" lang="en-US" altLang="ja-JP" sz="1200" dirty="0">
                <a:solidFill>
                  <a:schemeClr val="bg1"/>
                </a:solidFill>
                <a:latin typeface="A-OTF じゅん Pro 501" panose="020F0600000000000000" pitchFamily="34" charset="-128"/>
                <a:ea typeface="A-OTF じゅん Pro 501" panose="020F0600000000000000" pitchFamily="34" charset="-128"/>
              </a:rPr>
              <a:t>PS </a:t>
            </a:r>
            <a:r>
              <a:rPr lang="ja-JP" altLang="en-US" b="0" spc="-10" dirty="0">
                <a:solidFill>
                  <a:srgbClr val="FFFFFF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ポリスチレン → </a:t>
            </a:r>
            <a:r>
              <a:rPr lang="ja-JP" altLang="en-US" sz="1200" b="0" dirty="0">
                <a:solidFill>
                  <a:srgbClr val="FFFFFF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食品トレー</a:t>
            </a:r>
            <a:r>
              <a:rPr lang="en-US" altLang="ja-JP" sz="1200" b="0" dirty="0">
                <a:solidFill>
                  <a:srgbClr val="FFFFFF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､</a:t>
            </a:r>
            <a:r>
              <a:rPr lang="ja-JP" altLang="en-US" sz="1200" b="0" dirty="0">
                <a:solidFill>
                  <a:srgbClr val="FFFFFF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乳酸菌飲料容器 など</a:t>
            </a:r>
          </a:p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dirty="0">
                <a:solidFill>
                  <a:schemeClr val="bg1"/>
                </a:solidFill>
                <a:latin typeface="A-OTF じゅん Pro 501" panose="020F0600000000000000" pitchFamily="34" charset="-128"/>
                <a:ea typeface="A-OTF じゅん Pro 501" panose="020F0600000000000000" pitchFamily="34" charset="-128"/>
              </a:rPr>
              <a:t>●</a:t>
            </a:r>
            <a:r>
              <a:rPr kumimoji="1" lang="en-US" altLang="ja-JP" sz="1200" dirty="0">
                <a:solidFill>
                  <a:schemeClr val="bg1"/>
                </a:solidFill>
                <a:latin typeface="A-OTF じゅん Pro 501" panose="020F0600000000000000" pitchFamily="34" charset="-128"/>
                <a:ea typeface="A-OTF じゅん Pro 501" panose="020F0600000000000000" pitchFamily="34" charset="-128"/>
              </a:rPr>
              <a:t>PP </a:t>
            </a:r>
            <a:r>
              <a:rPr lang="ja-JP" altLang="en-US" b="0" spc="-10" dirty="0">
                <a:solidFill>
                  <a:srgbClr val="FFFFFF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ポリプロピレン → </a:t>
            </a:r>
            <a:r>
              <a:rPr lang="ja-JP" altLang="en-US" sz="1200" b="0" dirty="0">
                <a:solidFill>
                  <a:srgbClr val="FFFFFF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豆腐容器</a:t>
            </a:r>
            <a:r>
              <a:rPr lang="en-US" altLang="ja-JP" sz="1200" b="0" dirty="0">
                <a:solidFill>
                  <a:srgbClr val="FFFFFF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､</a:t>
            </a:r>
            <a:r>
              <a:rPr lang="ja-JP" altLang="en-US" sz="1200" b="0" dirty="0">
                <a:solidFill>
                  <a:srgbClr val="FFFFFF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ゼリー容器</a:t>
            </a:r>
            <a:r>
              <a:rPr lang="en-US" altLang="ja-JP" sz="1200" b="0" dirty="0">
                <a:solidFill>
                  <a:srgbClr val="FFFFFF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､</a:t>
            </a:r>
            <a:r>
              <a:rPr lang="ja-JP" altLang="en-US" sz="1200" b="0" dirty="0">
                <a:solidFill>
                  <a:srgbClr val="FFFFFF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冷凍食品トレー</a:t>
            </a:r>
            <a:r>
              <a:rPr lang="en-US" altLang="ja-JP" sz="1200" b="0" dirty="0">
                <a:solidFill>
                  <a:srgbClr val="FFFFFF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､</a:t>
            </a:r>
            <a:r>
              <a:rPr lang="ja-JP" altLang="en-US" sz="1200" b="0" dirty="0">
                <a:solidFill>
                  <a:srgbClr val="FFFFFF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キャップ など</a:t>
            </a:r>
            <a:endParaRPr lang="en-US" altLang="ja-JP" sz="1200" b="0" dirty="0">
              <a:solidFill>
                <a:srgbClr val="FFFFFF"/>
              </a:solidFill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sz="1200" b="0" dirty="0">
              <a:solidFill>
                <a:srgbClr val="FFFFFF"/>
              </a:solidFill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  <a:p>
            <a:pPr marR="5080" algn="l">
              <a:spcBef>
                <a:spcPts val="600"/>
              </a:spcBef>
            </a:pPr>
            <a:r>
              <a:rPr lang="ja-JP" altLang="en-US" sz="1200" b="0" spc="-5" dirty="0">
                <a:solidFill>
                  <a:srgbClr val="FFFFFF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違う種類のプラスチックが混ざると</a:t>
            </a:r>
            <a:endParaRPr lang="en-US" altLang="ja-JP" sz="1200" b="0" spc="-5" dirty="0">
              <a:solidFill>
                <a:srgbClr val="FFFFFF"/>
              </a:solidFill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  <a:p>
            <a:pPr marR="5080" algn="l">
              <a:spcBef>
                <a:spcPts val="600"/>
              </a:spcBef>
            </a:pPr>
            <a:r>
              <a:rPr lang="ja-JP" altLang="en-US" sz="1200" b="0" spc="-5" dirty="0">
                <a:solidFill>
                  <a:srgbClr val="FFFFFF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同じ資源にリサイクルできないため</a:t>
            </a:r>
            <a:endParaRPr lang="en-US" altLang="ja-JP" sz="1200" b="0" spc="-5" dirty="0">
              <a:solidFill>
                <a:srgbClr val="FFFFFF"/>
              </a:solidFill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  <a:p>
            <a:pPr marR="5080" algn="l">
              <a:spcBef>
                <a:spcPts val="600"/>
              </a:spcBef>
            </a:pPr>
            <a:r>
              <a:rPr lang="ja-JP" altLang="en-US" sz="1200" b="0" spc="-5" dirty="0">
                <a:solidFill>
                  <a:srgbClr val="FFFFFF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同じ種類のプラスチックを分けて集める必要があります</a:t>
            </a:r>
            <a:r>
              <a:rPr lang="en-US" altLang="ja-JP" sz="1200" b="0" spc="-50" dirty="0">
                <a:solidFill>
                  <a:srgbClr val="FFFFFF"/>
                </a:solidFill>
                <a:latin typeface="A P-OTF ネオツデイKL+ ProN EL"/>
                <a:cs typeface="A P-OTF ネオツデイKL+ ProN EL"/>
              </a:rPr>
              <a:t>｡</a:t>
            </a:r>
          </a:p>
          <a:p>
            <a:pPr marR="5080" algn="l">
              <a:spcBef>
                <a:spcPts val="600"/>
              </a:spcBef>
            </a:pPr>
            <a:endParaRPr lang="en-US" altLang="ja-JP" sz="1200" b="0" spc="-50" dirty="0">
              <a:solidFill>
                <a:srgbClr val="FFFFFF"/>
              </a:solidFill>
              <a:latin typeface="A P-OTF ネオツデイKL+ ProN EL"/>
              <a:cs typeface="A P-OTF ネオツデイKL+ ProN EL"/>
            </a:endParaRPr>
          </a:p>
          <a:p>
            <a:pPr marR="5080" algn="l">
              <a:spcBef>
                <a:spcPts val="600"/>
              </a:spcBef>
            </a:pPr>
            <a:r>
              <a:rPr lang="ja-JP" altLang="en-US" sz="1200" dirty="0">
                <a:latin typeface="A P-OTF ネオツデイKL+ ProN EL"/>
                <a:cs typeface="A P-OTF ネオツデイKL+ ProN EL"/>
              </a:rPr>
              <a:t>エコノバが同じ種類のプラスチックを</a:t>
            </a:r>
            <a:endParaRPr lang="en-US" altLang="ja-JP" sz="1200" dirty="0">
              <a:latin typeface="A P-OTF ネオツデイKL+ ProN EL"/>
              <a:cs typeface="A P-OTF ネオツデイKL+ ProN EL"/>
            </a:endParaRPr>
          </a:p>
          <a:p>
            <a:pPr marR="5080" algn="l">
              <a:spcBef>
                <a:spcPts val="600"/>
              </a:spcBef>
            </a:pPr>
            <a:r>
              <a:rPr lang="ja-JP" altLang="en-US" sz="1200" dirty="0">
                <a:latin typeface="A P-OTF ネオツデイKL+ ProN EL"/>
                <a:cs typeface="A P-OTF ネオツデイKL+ ProN EL"/>
              </a:rPr>
              <a:t>分けて集めているのはこのためです</a:t>
            </a:r>
            <a:r>
              <a:rPr lang="en-US" altLang="ja-JP" sz="1200" dirty="0">
                <a:latin typeface="A P-OTF ネオツデイKL+ ProN EL"/>
                <a:cs typeface="A P-OTF ネオツデイKL+ ProN EL"/>
              </a:rPr>
              <a:t>｡</a:t>
            </a:r>
            <a:endParaRPr lang="ja-JP" altLang="en-US" sz="1200" b="0" dirty="0">
              <a:solidFill>
                <a:srgbClr val="FFFFFF"/>
              </a:solidFill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AE868-D54F-4999-A89C-B8F27D24C788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672015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spc="-25" dirty="0">
                <a:latin typeface="A-OTF じゅん Pro 34" panose="020F0500000000000000" pitchFamily="34" charset="-128"/>
                <a:ea typeface="A-OTF じゅん Pro 34" panose="020F0500000000000000" pitchFamily="34" charset="-128"/>
              </a:rPr>
              <a:t>プラスチックは軽くて丈夫</a:t>
            </a:r>
            <a:r>
              <a:rPr lang="en-US" altLang="ja-JP" spc="-25" dirty="0">
                <a:latin typeface="A-OTF じゅん Pro 34" panose="020F0500000000000000" pitchFamily="34" charset="-128"/>
                <a:ea typeface="A-OTF じゅん Pro 34" panose="020F0500000000000000" pitchFamily="34" charset="-128"/>
              </a:rPr>
              <a:t>!</a:t>
            </a:r>
          </a:p>
          <a:p>
            <a:endParaRPr lang="en-US" altLang="ja-JP" spc="-25" dirty="0">
              <a:latin typeface="A-OTF じゅん Pro 34" panose="020F0500000000000000" pitchFamily="34" charset="-128"/>
              <a:ea typeface="A-OTF じゅん Pro 34" panose="020F0500000000000000" pitchFamily="34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200" b="0" spc="-5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驚くほど丈夫なプラスチック</a:t>
            </a:r>
            <a:r>
              <a:rPr lang="en-US" altLang="ja-JP" sz="1200" b="0" spc="-5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｡</a:t>
            </a:r>
            <a:r>
              <a:rPr lang="ja-JP" altLang="en-US" sz="1200" b="0" spc="-5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海に流れ込むと大変です</a:t>
            </a:r>
            <a:r>
              <a:rPr lang="en-US" altLang="ja-JP" sz="1200" b="0" spc="-5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sz="1200" b="0" spc="-5" dirty="0">
              <a:solidFill>
                <a:srgbClr val="231F20"/>
              </a:solidFill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b="0" spc="-5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海の中のごみが分解されて小さくなる年数</a:t>
            </a:r>
            <a:endParaRPr lang="ja-JP" altLang="en-US" dirty="0"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sz="1200" b="0" spc="-5" dirty="0">
              <a:solidFill>
                <a:srgbClr val="231F20"/>
              </a:solidFill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200" dirty="0"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●たばこのフィルター → </a:t>
            </a:r>
            <a:r>
              <a:rPr lang="en-US" altLang="ja-JP" sz="1200" dirty="0"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10</a:t>
            </a:r>
            <a:r>
              <a:rPr lang="ja-JP" altLang="en-US" sz="1200" dirty="0"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年</a:t>
            </a:r>
            <a:endParaRPr lang="en-US" altLang="ja-JP" sz="1200" dirty="0"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200" dirty="0"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●レジ袋 → </a:t>
            </a:r>
            <a:r>
              <a:rPr lang="en-US" altLang="ja-JP" sz="1200" dirty="0"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20</a:t>
            </a:r>
            <a:r>
              <a:rPr lang="ja-JP" altLang="en-US" sz="1200" dirty="0"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年</a:t>
            </a:r>
            <a:endParaRPr lang="en-US" altLang="ja-JP" sz="1200" dirty="0"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200" dirty="0"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●発泡スチロール容器 → </a:t>
            </a:r>
            <a:r>
              <a:rPr lang="en-US" altLang="ja-JP" sz="1200" dirty="0"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50</a:t>
            </a:r>
            <a:r>
              <a:rPr lang="ja-JP" altLang="en-US" sz="1200" dirty="0"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年</a:t>
            </a:r>
            <a:endParaRPr lang="en-US" altLang="ja-JP" sz="1200" dirty="0"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200" dirty="0"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●紙おむつ → </a:t>
            </a:r>
            <a:r>
              <a:rPr lang="en-US" altLang="ja-JP" sz="1200" dirty="0"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400</a:t>
            </a:r>
            <a:r>
              <a:rPr lang="ja-JP" altLang="en-US" sz="1200" dirty="0"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年</a:t>
            </a:r>
            <a:endParaRPr lang="en-US" altLang="ja-JP" sz="1200" dirty="0"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200" dirty="0"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●ペットボトル → </a:t>
            </a:r>
            <a:r>
              <a:rPr lang="en-US" altLang="ja-JP" sz="1200" dirty="0"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400</a:t>
            </a:r>
            <a:r>
              <a:rPr lang="ja-JP" altLang="en-US" sz="1200" dirty="0"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年</a:t>
            </a:r>
            <a:endParaRPr lang="en-US" altLang="ja-JP" sz="1200" dirty="0"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200" dirty="0"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●つり糸 → </a:t>
            </a:r>
            <a:r>
              <a:rPr lang="en-US" altLang="ja-JP" sz="1200" dirty="0"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600</a:t>
            </a:r>
            <a:r>
              <a:rPr lang="ja-JP" altLang="en-US" sz="1200" dirty="0"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年</a:t>
            </a:r>
            <a:endParaRPr lang="en-US" altLang="ja-JP" sz="1200" dirty="0"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sz="1200" dirty="0"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ja-JP" altLang="en-US" sz="1200" b="0" dirty="0">
                <a:solidFill>
                  <a:srgbClr val="FFFFFF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プラスチックはなかなか分解されないため</a:t>
            </a:r>
            <a:endParaRPr lang="ja-JP" altLang="en-US" sz="1200" dirty="0"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ja-JP" altLang="en-US" sz="1200" b="0" dirty="0">
                <a:solidFill>
                  <a:srgbClr val="FFFFFF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海の中に入ってしまうと</a:t>
            </a:r>
            <a:r>
              <a:rPr lang="en-US" altLang="ja-JP" sz="1200" b="0" dirty="0">
                <a:solidFill>
                  <a:srgbClr val="FFFFFF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､</a:t>
            </a:r>
            <a:r>
              <a:rPr lang="ja-JP" altLang="en-US" sz="1200" b="0" dirty="0">
                <a:solidFill>
                  <a:srgbClr val="FFFFFF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数百年間残ると言われています</a:t>
            </a:r>
            <a:r>
              <a:rPr lang="en-US" altLang="ja-JP" sz="1200" b="0" dirty="0">
                <a:solidFill>
                  <a:srgbClr val="FFFFFF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｡</a:t>
            </a:r>
          </a:p>
          <a:p>
            <a:pPr algn="l">
              <a:lnSpc>
                <a:spcPct val="100000"/>
              </a:lnSpc>
              <a:spcBef>
                <a:spcPts val="600"/>
              </a:spcBef>
            </a:pPr>
            <a:endParaRPr lang="en-US" altLang="ja-JP" sz="1200" b="0" dirty="0">
              <a:solidFill>
                <a:srgbClr val="FFFFFF"/>
              </a:solidFill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ja-JP" altLang="en-US" sz="1200" b="0" dirty="0">
                <a:solidFill>
                  <a:srgbClr val="FFFFFF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軽くて丈夫なことが長所のプラスチックですが</a:t>
            </a:r>
            <a:endParaRPr lang="en-US" altLang="ja-JP" sz="1200" b="0" dirty="0">
              <a:solidFill>
                <a:srgbClr val="FFFFFF"/>
              </a:solidFill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ja-JP" altLang="en-US" sz="1200" b="0" dirty="0">
                <a:solidFill>
                  <a:srgbClr val="FFFFFF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海のごみになってしまうと</a:t>
            </a:r>
            <a:endParaRPr lang="en-US" altLang="ja-JP" sz="1200" b="0" dirty="0">
              <a:solidFill>
                <a:srgbClr val="FFFFFF"/>
              </a:solidFill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ja-JP" altLang="en-US" sz="1200" b="0" dirty="0">
                <a:solidFill>
                  <a:srgbClr val="FFFFFF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それがとても迷惑になってしまいます</a:t>
            </a:r>
            <a:r>
              <a:rPr lang="en-US" altLang="ja-JP" sz="1200" b="0" dirty="0">
                <a:solidFill>
                  <a:srgbClr val="FFFFFF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｡</a:t>
            </a:r>
          </a:p>
          <a:p>
            <a:pPr algn="l">
              <a:lnSpc>
                <a:spcPct val="100000"/>
              </a:lnSpc>
              <a:spcBef>
                <a:spcPts val="600"/>
              </a:spcBef>
            </a:pPr>
            <a:endParaRPr lang="en-US" altLang="ja-JP" sz="1200" b="0" dirty="0">
              <a:solidFill>
                <a:srgbClr val="FFFFFF"/>
              </a:solidFill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200" spc="-10" dirty="0">
                <a:solidFill>
                  <a:srgbClr val="231F20"/>
                </a:solidFill>
                <a:latin typeface="A-OTF じゅん Pro 201"/>
                <a:cs typeface="A-OTF じゅん Pro 201"/>
              </a:rPr>
              <a:t>出典：</a:t>
            </a:r>
            <a:r>
              <a:rPr lang="en-US" altLang="ja-JP" sz="1200" spc="-10" dirty="0">
                <a:solidFill>
                  <a:srgbClr val="231F20"/>
                </a:solidFill>
                <a:latin typeface="A-OTF じゅん Pro 201"/>
                <a:cs typeface="A-OTF じゅん Pro 201"/>
              </a:rPr>
              <a:t>NOAA(</a:t>
            </a:r>
            <a:r>
              <a:rPr lang="ja-JP" altLang="en-US" sz="1200" spc="-10" dirty="0">
                <a:solidFill>
                  <a:srgbClr val="231F20"/>
                </a:solidFill>
                <a:latin typeface="A-OTF じゅん Pro 201"/>
                <a:cs typeface="A-OTF じゅん Pro 201"/>
              </a:rPr>
              <a:t>アメリカ海洋大気庁</a:t>
            </a:r>
            <a:r>
              <a:rPr lang="en-US" altLang="ja-JP" sz="1200" spc="-10" dirty="0">
                <a:solidFill>
                  <a:srgbClr val="231F20"/>
                </a:solidFill>
                <a:latin typeface="A-OTF じゅん Pro 201"/>
                <a:cs typeface="A-OTF じゅん Pro 201"/>
              </a:rPr>
              <a:t>) </a:t>
            </a:r>
            <a:r>
              <a:rPr lang="ja-JP" altLang="en-US" sz="1200" dirty="0">
                <a:solidFill>
                  <a:srgbClr val="231F20"/>
                </a:solidFill>
                <a:latin typeface="A-OTF じゅん Pro 201"/>
                <a:cs typeface="A-OTF じゅん Pro 201"/>
              </a:rPr>
              <a:t>／</a:t>
            </a:r>
            <a:r>
              <a:rPr lang="en-US" altLang="ja-JP" sz="1200" dirty="0">
                <a:solidFill>
                  <a:srgbClr val="231F20"/>
                </a:solidFill>
                <a:latin typeface="A-OTF じゅん Pro 201"/>
                <a:cs typeface="A-OTF じゅん Pro 201"/>
              </a:rPr>
              <a:t>Woods Hole Sea</a:t>
            </a:r>
            <a:r>
              <a:rPr lang="en-US" altLang="ja-JP" sz="1200" spc="5" dirty="0">
                <a:solidFill>
                  <a:srgbClr val="231F20"/>
                </a:solidFill>
                <a:latin typeface="A-OTF じゅん Pro 201"/>
                <a:cs typeface="A-OTF じゅん Pro 201"/>
              </a:rPr>
              <a:t> </a:t>
            </a:r>
            <a:r>
              <a:rPr lang="en-US" altLang="ja-JP" sz="1200" spc="-10" dirty="0">
                <a:solidFill>
                  <a:srgbClr val="231F20"/>
                </a:solidFill>
                <a:latin typeface="A-OTF じゅん Pro 201"/>
                <a:cs typeface="A-OTF じゅん Pro 201"/>
              </a:rPr>
              <a:t>Grant</a:t>
            </a:r>
            <a:endParaRPr lang="ja-JP" altLang="en-US" sz="1200" dirty="0"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AE868-D54F-4999-A89C-B8F27D24C788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76230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spc="-5" dirty="0">
                <a:latin typeface="A-OTF じゅん Pro 34" panose="020F0500000000000000" pitchFamily="34" charset="-128"/>
                <a:ea typeface="A-OTF じゅん Pro 34" panose="020F0500000000000000" pitchFamily="34" charset="-128"/>
              </a:rPr>
              <a:t>マイクロプラスチックって何？</a:t>
            </a:r>
            <a:endParaRPr lang="en-US" altLang="ja-JP" spc="-5" dirty="0">
              <a:latin typeface="A-OTF じゅん Pro 34" panose="020F0500000000000000" pitchFamily="34" charset="-128"/>
              <a:ea typeface="A-OTF じゅん Pro 34" panose="020F0500000000000000" pitchFamily="34" charset="-128"/>
            </a:endParaRPr>
          </a:p>
          <a:p>
            <a:endParaRPr lang="en-US" altLang="ja-JP" spc="-5" dirty="0">
              <a:latin typeface="A-OTF じゅん Pro 34" panose="020F0500000000000000" pitchFamily="34" charset="-128"/>
              <a:ea typeface="A-OTF じゅん Pro 34" panose="020F0500000000000000" pitchFamily="34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200" b="0" spc="-5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古くなったプラスチックはどんどん細かくなって行きます。</a:t>
            </a:r>
            <a:endParaRPr lang="ja-JP" altLang="en-US" sz="1200" dirty="0"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  <a:p>
            <a:endParaRPr lang="en-US" altLang="ja-JP" spc="-5" dirty="0">
              <a:latin typeface="A-OTF じゅん Pro 34" panose="020F0500000000000000" pitchFamily="34" charset="-128"/>
              <a:ea typeface="A-OTF じゅん Pro 34" panose="020F0500000000000000" pitchFamily="34" charset="-128"/>
            </a:endParaRPr>
          </a:p>
          <a:p>
            <a:pPr algn="l">
              <a:spcBef>
                <a:spcPts val="400"/>
              </a:spcBef>
            </a:pPr>
            <a:r>
              <a:rPr kumimoji="1" lang="ja-JP" altLang="en-US" sz="1200" dirty="0">
                <a:latin typeface="A-OTF じゅん Pro 34" panose="020F0500000000000000" pitchFamily="34" charset="-128"/>
                <a:ea typeface="A-OTF じゅん Pro 34" panose="020F0500000000000000" pitchFamily="34" charset="-128"/>
              </a:rPr>
              <a:t>海に流されたプラスチックごみは波や太陽の光などで分解され</a:t>
            </a:r>
          </a:p>
          <a:p>
            <a:pPr algn="l">
              <a:spcBef>
                <a:spcPts val="400"/>
              </a:spcBef>
            </a:pPr>
            <a:r>
              <a:rPr kumimoji="1" lang="en-US" altLang="ja-JP" sz="1200" dirty="0">
                <a:latin typeface="A-OTF じゅん Pro 34" panose="020F0500000000000000" pitchFamily="34" charset="-128"/>
                <a:ea typeface="A-OTF じゅん Pro 34" panose="020F0500000000000000" pitchFamily="34" charset="-128"/>
              </a:rPr>
              <a:t>｢</a:t>
            </a:r>
            <a:r>
              <a:rPr kumimoji="1" lang="ja-JP" altLang="en-US" sz="1200" dirty="0">
                <a:latin typeface="A-OTF じゅん Pro 34" panose="020F0500000000000000" pitchFamily="34" charset="-128"/>
                <a:ea typeface="A-OTF じゅん Pro 34" panose="020F0500000000000000" pitchFamily="34" charset="-128"/>
              </a:rPr>
              <a:t>マイクロプラスチック</a:t>
            </a:r>
            <a:r>
              <a:rPr kumimoji="1" lang="en-US" altLang="ja-JP" sz="1200" dirty="0">
                <a:latin typeface="A-OTF じゅん Pro 34" panose="020F0500000000000000" pitchFamily="34" charset="-128"/>
                <a:ea typeface="A-OTF じゅん Pro 34" panose="020F0500000000000000" pitchFamily="34" charset="-128"/>
              </a:rPr>
              <a:t>｣</a:t>
            </a:r>
            <a:r>
              <a:rPr kumimoji="1" lang="ja-JP" altLang="en-US" sz="1200" dirty="0">
                <a:latin typeface="A-OTF じゅん Pro 34" panose="020F0500000000000000" pitchFamily="34" charset="-128"/>
                <a:ea typeface="A-OTF じゅん Pro 34" panose="020F0500000000000000" pitchFamily="34" charset="-128"/>
              </a:rPr>
              <a:t>と呼ばれる</a:t>
            </a:r>
            <a:r>
              <a:rPr kumimoji="1" lang="en-US" altLang="ja-JP" sz="1200" dirty="0">
                <a:latin typeface="A-OTF じゅん Pro 34" panose="020F0500000000000000" pitchFamily="34" charset="-128"/>
                <a:ea typeface="A-OTF じゅん Pro 34" panose="020F0500000000000000" pitchFamily="34" charset="-128"/>
              </a:rPr>
              <a:t>5mm</a:t>
            </a:r>
            <a:r>
              <a:rPr kumimoji="1" lang="ja-JP" altLang="en-US" sz="1200" dirty="0">
                <a:latin typeface="A-OTF じゅん Pro 34" panose="020F0500000000000000" pitchFamily="34" charset="-128"/>
                <a:ea typeface="A-OTF じゅん Pro 34" panose="020F0500000000000000" pitchFamily="34" charset="-128"/>
              </a:rPr>
              <a:t>以下の小さなプラスチック片になり</a:t>
            </a:r>
            <a:r>
              <a:rPr kumimoji="1" lang="en-US" altLang="ja-JP" sz="1200" dirty="0">
                <a:latin typeface="A-OTF じゅん Pro 34" panose="020F0500000000000000" pitchFamily="34" charset="-128"/>
                <a:ea typeface="A-OTF じゅん Pro 34" panose="020F0500000000000000" pitchFamily="34" charset="-128"/>
              </a:rPr>
              <a:t>､</a:t>
            </a:r>
          </a:p>
          <a:p>
            <a:pPr algn="l">
              <a:spcBef>
                <a:spcPts val="400"/>
              </a:spcBef>
            </a:pPr>
            <a:r>
              <a:rPr kumimoji="1" lang="ja-JP" altLang="en-US" sz="1200" dirty="0">
                <a:latin typeface="A-OTF じゅん Pro 34" panose="020F0500000000000000" pitchFamily="34" charset="-128"/>
                <a:ea typeface="A-OTF じゅん Pro 34" panose="020F0500000000000000" pitchFamily="34" charset="-128"/>
              </a:rPr>
              <a:t>海の生きものたちに取り込まれます。小さくなってもなくなりません。</a:t>
            </a:r>
            <a:endParaRPr kumimoji="1" lang="en-US" altLang="ja-JP" sz="1200" dirty="0">
              <a:latin typeface="A-OTF じゅん Pro 34" panose="020F0500000000000000" pitchFamily="34" charset="-128"/>
              <a:ea typeface="A-OTF じゅん Pro 34" panose="020F0500000000000000" pitchFamily="34" charset="-128"/>
            </a:endParaRPr>
          </a:p>
          <a:p>
            <a:pPr algn="l">
              <a:spcBef>
                <a:spcPts val="400"/>
              </a:spcBef>
            </a:pPr>
            <a:endParaRPr kumimoji="1" lang="en-US" altLang="ja-JP" sz="1200" dirty="0">
              <a:latin typeface="A-OTF じゅん Pro 34" panose="020F0500000000000000" pitchFamily="34" charset="-128"/>
              <a:ea typeface="A-OTF じゅん Pro 34" panose="020F0500000000000000" pitchFamily="34" charset="-128"/>
            </a:endParaRPr>
          </a:p>
          <a:p>
            <a:pPr algn="l">
              <a:spcBef>
                <a:spcPts val="400"/>
              </a:spcBef>
            </a:pPr>
            <a:r>
              <a:rPr kumimoji="1" lang="ja-JP" altLang="en-US" sz="1200" dirty="0">
                <a:latin typeface="A-OTF じゅん Pro 34" panose="020F0500000000000000" pitchFamily="34" charset="-128"/>
                <a:ea typeface="A-OTF じゅん Pro 34" panose="020F0500000000000000" pitchFamily="34" charset="-128"/>
              </a:rPr>
              <a:t>ペットボトルなどの</a:t>
            </a:r>
            <a:endParaRPr kumimoji="1" lang="en-US" altLang="ja-JP" sz="1200" dirty="0">
              <a:latin typeface="A-OTF じゅん Pro 34" panose="020F0500000000000000" pitchFamily="34" charset="-128"/>
              <a:ea typeface="A-OTF じゅん Pro 34" panose="020F0500000000000000" pitchFamily="34" charset="-128"/>
            </a:endParaRPr>
          </a:p>
          <a:p>
            <a:pPr algn="l">
              <a:spcBef>
                <a:spcPts val="400"/>
              </a:spcBef>
            </a:pPr>
            <a:r>
              <a:rPr kumimoji="1" lang="ja-JP" altLang="en-US" sz="1200" dirty="0">
                <a:latin typeface="A-OTF じゅん Pro 34" panose="020F0500000000000000" pitchFamily="34" charset="-128"/>
                <a:ea typeface="A-OTF じゅん Pro 34" panose="020F0500000000000000" pitchFamily="34" charset="-128"/>
              </a:rPr>
              <a:t>プラスチックごみが</a:t>
            </a:r>
            <a:endParaRPr kumimoji="1" lang="en-US" altLang="ja-JP" sz="1200" dirty="0">
              <a:latin typeface="A-OTF じゅん Pro 34" panose="020F0500000000000000" pitchFamily="34" charset="-128"/>
              <a:ea typeface="A-OTF じゅん Pro 34" panose="020F0500000000000000" pitchFamily="34" charset="-128"/>
            </a:endParaRPr>
          </a:p>
          <a:p>
            <a:pPr algn="l">
              <a:spcBef>
                <a:spcPts val="400"/>
              </a:spcBef>
            </a:pPr>
            <a:endParaRPr kumimoji="1" lang="en-US" altLang="ja-JP" sz="1200" dirty="0">
              <a:latin typeface="A-OTF じゅん Pro 34" panose="020F0500000000000000" pitchFamily="34" charset="-128"/>
              <a:ea typeface="A-OTF じゅん Pro 34" panose="020F0500000000000000" pitchFamily="34" charset="-128"/>
            </a:endParaRPr>
          </a:p>
          <a:p>
            <a:pPr algn="l">
              <a:spcBef>
                <a:spcPts val="400"/>
              </a:spcBef>
            </a:pPr>
            <a:r>
              <a:rPr kumimoji="1" lang="en-US" altLang="ja-JP" sz="1200" dirty="0">
                <a:latin typeface="A-OTF じゅん Pro 34" panose="020F0500000000000000" pitchFamily="34" charset="-128"/>
                <a:ea typeface="A-OTF じゅん Pro 34" panose="020F0500000000000000" pitchFamily="34" charset="-128"/>
              </a:rPr>
              <a:t>5</a:t>
            </a:r>
            <a:r>
              <a:rPr kumimoji="1" lang="ja-JP" altLang="en-US" sz="1200" dirty="0">
                <a:latin typeface="A-OTF じゅん Pro 34" panose="020F0500000000000000" pitchFamily="34" charset="-128"/>
                <a:ea typeface="A-OTF じゅん Pro 34" panose="020F0500000000000000" pitchFamily="34" charset="-128"/>
              </a:rPr>
              <a:t>㎜以下になると</a:t>
            </a:r>
            <a:endParaRPr kumimoji="1" lang="en-US" altLang="ja-JP" sz="1200" dirty="0">
              <a:latin typeface="A-OTF じゅん Pro 34" panose="020F0500000000000000" pitchFamily="34" charset="-128"/>
              <a:ea typeface="A-OTF じゅん Pro 34" panose="020F0500000000000000" pitchFamily="34" charset="-128"/>
            </a:endParaRPr>
          </a:p>
          <a:p>
            <a:pPr algn="l">
              <a:spcBef>
                <a:spcPts val="400"/>
              </a:spcBef>
            </a:pPr>
            <a:endParaRPr kumimoji="1" lang="en-US" altLang="ja-JP" sz="1200" dirty="0">
              <a:latin typeface="A-OTF じゅん Pro 34" panose="020F0500000000000000" pitchFamily="34" charset="-128"/>
              <a:ea typeface="A-OTF じゅん Pro 34" panose="020F0500000000000000" pitchFamily="34" charset="-128"/>
            </a:endParaRPr>
          </a:p>
          <a:p>
            <a:pPr algn="l">
              <a:spcBef>
                <a:spcPts val="400"/>
              </a:spcBef>
            </a:pPr>
            <a:r>
              <a:rPr kumimoji="1" lang="ja-JP" altLang="en-US" sz="1200" dirty="0">
                <a:latin typeface="A-OTF じゅん Pro 34" panose="020F0500000000000000" pitchFamily="34" charset="-128"/>
                <a:ea typeface="A-OTF じゅん Pro 34" panose="020F0500000000000000" pitchFamily="34" charset="-128"/>
              </a:rPr>
              <a:t>魚などの海の生き物が</a:t>
            </a:r>
            <a:endParaRPr kumimoji="1" lang="en-US" altLang="ja-JP" sz="1200" dirty="0">
              <a:latin typeface="A-OTF じゅん Pro 34" panose="020F0500000000000000" pitchFamily="34" charset="-128"/>
              <a:ea typeface="A-OTF じゅん Pro 34" panose="020F0500000000000000" pitchFamily="34" charset="-128"/>
            </a:endParaRPr>
          </a:p>
          <a:p>
            <a:pPr algn="l">
              <a:spcBef>
                <a:spcPts val="400"/>
              </a:spcBef>
            </a:pPr>
            <a:r>
              <a:rPr kumimoji="1" lang="ja-JP" altLang="en-US" sz="1200" dirty="0">
                <a:latin typeface="A-OTF じゅん Pro 34" panose="020F0500000000000000" pitchFamily="34" charset="-128"/>
                <a:ea typeface="A-OTF じゅん Pro 34" panose="020F0500000000000000" pitchFamily="34" charset="-128"/>
              </a:rPr>
              <a:t>エサと間違えて食べてしまいます</a:t>
            </a:r>
            <a:r>
              <a:rPr kumimoji="1" lang="en-US" altLang="ja-JP" sz="1200" dirty="0">
                <a:latin typeface="A-OTF じゅん Pro 34" panose="020F0500000000000000" pitchFamily="34" charset="-128"/>
                <a:ea typeface="A-OTF じゅん Pro 34" panose="020F0500000000000000" pitchFamily="34" charset="-128"/>
              </a:rPr>
              <a:t>｡</a:t>
            </a:r>
          </a:p>
          <a:p>
            <a:pPr algn="l">
              <a:spcBef>
                <a:spcPts val="400"/>
              </a:spcBef>
            </a:pPr>
            <a:endParaRPr kumimoji="1" lang="en-US" altLang="ja-JP" sz="1200" dirty="0">
              <a:latin typeface="A-OTF じゅん Pro 34" panose="020F0500000000000000" pitchFamily="34" charset="-128"/>
              <a:ea typeface="A-OTF じゅん Pro 34" panose="020F0500000000000000" pitchFamily="34" charset="-128"/>
            </a:endParaRPr>
          </a:p>
          <a:p>
            <a:pPr marR="5080" algn="l">
              <a:spcBef>
                <a:spcPts val="600"/>
              </a:spcBef>
            </a:pPr>
            <a:r>
              <a:rPr lang="ja-JP" altLang="en-US" sz="1200" b="0" dirty="0">
                <a:solidFill>
                  <a:srgbClr val="FFFFFF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海に行ったときに</a:t>
            </a:r>
            <a:endParaRPr lang="en-US" altLang="ja-JP" sz="1200" b="0" dirty="0">
              <a:solidFill>
                <a:srgbClr val="FFFFFF"/>
              </a:solidFill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  <a:p>
            <a:pPr marR="5080" algn="l">
              <a:spcBef>
                <a:spcPts val="600"/>
              </a:spcBef>
            </a:pPr>
            <a:r>
              <a:rPr lang="ja-JP" altLang="en-US" sz="1200" b="0" dirty="0">
                <a:solidFill>
                  <a:srgbClr val="FFFFFF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海岸の砂をよく見てください</a:t>
            </a:r>
            <a:r>
              <a:rPr lang="en-US" altLang="ja-JP" sz="1200" b="0" dirty="0">
                <a:solidFill>
                  <a:srgbClr val="FFFFFF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｡</a:t>
            </a:r>
          </a:p>
          <a:p>
            <a:pPr marR="5080" algn="l">
              <a:spcBef>
                <a:spcPts val="600"/>
              </a:spcBef>
            </a:pPr>
            <a:r>
              <a:rPr lang="ja-JP" altLang="en-US" sz="1200" b="0" dirty="0">
                <a:solidFill>
                  <a:srgbClr val="FFFFFF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小さなプラスチックのかけらがたくさんあります</a:t>
            </a:r>
            <a:r>
              <a:rPr lang="en-US" altLang="ja-JP" sz="1200" b="0" dirty="0">
                <a:solidFill>
                  <a:srgbClr val="FFFFFF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｡</a:t>
            </a:r>
          </a:p>
          <a:p>
            <a:pPr marR="5080" algn="l">
              <a:spcBef>
                <a:spcPts val="600"/>
              </a:spcBef>
            </a:pPr>
            <a:endParaRPr lang="en-US" altLang="ja-JP" sz="1200" b="0" dirty="0">
              <a:solidFill>
                <a:srgbClr val="FFFFFF"/>
              </a:solidFill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  <a:p>
            <a:pPr marR="5080" algn="l">
              <a:spcBef>
                <a:spcPts val="600"/>
              </a:spcBef>
            </a:pPr>
            <a:r>
              <a:rPr lang="en-US" altLang="ja-JP" sz="1200" b="0" dirty="0">
                <a:solidFill>
                  <a:srgbClr val="FFFFFF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5</a:t>
            </a:r>
            <a:r>
              <a:rPr lang="ja-JP" altLang="en-US" sz="1200" b="0" spc="-35" dirty="0">
                <a:solidFill>
                  <a:srgbClr val="FFFFFF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㎜以下のマイクロプラスチックになってしまうと</a:t>
            </a:r>
          </a:p>
          <a:p>
            <a:pPr marR="5080" algn="l">
              <a:spcBef>
                <a:spcPts val="600"/>
              </a:spcBef>
            </a:pPr>
            <a:r>
              <a:rPr lang="ja-JP" altLang="en-US" sz="1200" b="0" spc="-5" dirty="0">
                <a:solidFill>
                  <a:srgbClr val="FFFFFF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簡単に拾うことができなくなってしまいます</a:t>
            </a:r>
            <a:r>
              <a:rPr lang="ja-JP" altLang="en-US" sz="1200" b="0" spc="-5" dirty="0">
                <a:solidFill>
                  <a:srgbClr val="FFFFFF"/>
                </a:solidFill>
                <a:latin typeface="A P-OTF ネオツデイKL+ ProN EL"/>
                <a:cs typeface="A P-OTF ネオツデイKL+ ProN EL"/>
              </a:rPr>
              <a:t>。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AE868-D54F-4999-A89C-B8F27D24C788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177128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sz="1200" spc="-10" dirty="0">
                <a:solidFill>
                  <a:srgbClr val="FFFFFF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</a:rPr>
              <a:t>みんなで考えよう</a:t>
            </a:r>
            <a:r>
              <a:rPr lang="en-US" altLang="ja-JP" sz="1200" spc="-10" dirty="0">
                <a:solidFill>
                  <a:srgbClr val="FFFFFF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</a:rPr>
              <a:t>!</a:t>
            </a:r>
          </a:p>
          <a:p>
            <a:endParaRPr lang="en-US" altLang="ja-JP" sz="1200" spc="-10" dirty="0">
              <a:solidFill>
                <a:srgbClr val="FFFFFF"/>
              </a:solidFill>
              <a:latin typeface="A-OTF じゅん Pro 34" panose="020F0500000000000000" pitchFamily="34" charset="-128"/>
              <a:ea typeface="A-OTF じゅん Pro 34" panose="020F0500000000000000" pitchFamily="34" charset="-128"/>
            </a:endParaRPr>
          </a:p>
          <a:p>
            <a:pPr algn="l"/>
            <a:r>
              <a:rPr lang="ja-JP" altLang="en-US" sz="1200" dirty="0">
                <a:latin typeface="A-OTF じゅん Pro 34" panose="020F0500000000000000" pitchFamily="34" charset="-128"/>
                <a:ea typeface="A-OTF じゅん Pro 34" panose="020F0500000000000000" pitchFamily="34" charset="-128"/>
              </a:rPr>
              <a:t>海に流れ込む</a:t>
            </a:r>
          </a:p>
          <a:p>
            <a:pPr marR="5080" algn="l"/>
            <a:r>
              <a:rPr lang="ja-JP" altLang="en-US" sz="1200" dirty="0">
                <a:latin typeface="A-OTF じゅん Pro 34" panose="020F0500000000000000" pitchFamily="34" charset="-128"/>
                <a:ea typeface="A-OTF じゅん Pro 34" panose="020F0500000000000000" pitchFamily="34" charset="-128"/>
              </a:rPr>
              <a:t>プラスチックごみを減らすには</a:t>
            </a:r>
            <a:endParaRPr lang="en-US" altLang="ja-JP" sz="1200" dirty="0">
              <a:latin typeface="A-OTF じゅん Pro 34" panose="020F0500000000000000" pitchFamily="34" charset="-128"/>
              <a:ea typeface="A-OTF じゅん Pro 34" panose="020F0500000000000000" pitchFamily="34" charset="-128"/>
            </a:endParaRPr>
          </a:p>
          <a:p>
            <a:pPr marR="5080" algn="l"/>
            <a:r>
              <a:rPr lang="ja-JP" altLang="en-US" sz="1200" dirty="0">
                <a:latin typeface="A-OTF じゅん Pro 34" panose="020F0500000000000000" pitchFamily="34" charset="-128"/>
                <a:ea typeface="A-OTF じゅん Pro 34" panose="020F0500000000000000" pitchFamily="34" charset="-128"/>
              </a:rPr>
              <a:t>どうすればいい？</a:t>
            </a:r>
            <a:endParaRPr lang="en-US" altLang="ja-JP" sz="1200" dirty="0">
              <a:latin typeface="A-OTF じゅん Pro 34" panose="020F0500000000000000" pitchFamily="34" charset="-128"/>
              <a:ea typeface="A-OTF じゅん Pro 34" panose="020F0500000000000000" pitchFamily="34" charset="-128"/>
            </a:endParaRPr>
          </a:p>
          <a:p>
            <a:pPr marR="5080" algn="l"/>
            <a:endParaRPr lang="en-US" altLang="ja-JP" sz="1200" dirty="0">
              <a:latin typeface="A-OTF じゅん Pro 34" panose="020F0500000000000000" pitchFamily="34" charset="-128"/>
              <a:ea typeface="A-OTF じゅん Pro 34" panose="020F0500000000000000" pitchFamily="34" charset="-128"/>
            </a:endParaRPr>
          </a:p>
          <a:p>
            <a:pPr marL="0" marR="508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1" dirty="0">
                <a:solidFill>
                  <a:schemeClr val="tx1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+mn-cs"/>
              </a:rPr>
              <a:t>★子どもたちに聞いてみる</a:t>
            </a:r>
            <a:endParaRPr lang="ja-JP" altLang="en-US" sz="1200" dirty="0">
              <a:latin typeface="A-OTF じゅん Pro 34" panose="020F0500000000000000" pitchFamily="34" charset="-128"/>
              <a:ea typeface="A-OTF じゅん Pro 34" panose="020F0500000000000000" pitchFamily="34" charset="-128"/>
            </a:endParaRPr>
          </a:p>
          <a:p>
            <a:pPr algn="l"/>
            <a:endParaRPr lang="en-US" altLang="ja-JP" sz="1200" spc="-10" dirty="0">
              <a:solidFill>
                <a:srgbClr val="FFFFFF"/>
              </a:solidFill>
              <a:latin typeface="A-OTF じゅん Pro 34" panose="020F0500000000000000" pitchFamily="34" charset="-128"/>
              <a:ea typeface="A-OTF じゅん Pro 34" panose="020F0500000000000000" pitchFamily="34" charset="-128"/>
            </a:endParaRPr>
          </a:p>
          <a:p>
            <a:pPr algn="l"/>
            <a:endParaRPr kumimoji="1" lang="en-US" altLang="ja-JP" sz="1200" spc="-10" dirty="0">
              <a:solidFill>
                <a:srgbClr val="FFFFFF"/>
              </a:solidFill>
              <a:latin typeface="A-OTF じゅん Pro 34" panose="020F0500000000000000" pitchFamily="34" charset="-128"/>
              <a:ea typeface="A-OTF じゅん Pro 34" panose="020F0500000000000000" pitchFamily="34" charset="-128"/>
            </a:endParaRP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AE868-D54F-4999-A89C-B8F27D24C788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019255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spc="-20" dirty="0">
                <a:latin typeface="A-OTF じゅん Pro 34" panose="020F0500000000000000" pitchFamily="34" charset="-128"/>
                <a:ea typeface="A-OTF じゅん Pro 34" panose="020F0500000000000000" pitchFamily="34" charset="-128"/>
              </a:rPr>
              <a:t>みんなができることをやろう</a:t>
            </a:r>
            <a:r>
              <a:rPr lang="en-US" altLang="ja-JP" spc="-20" dirty="0">
                <a:latin typeface="A-OTF じゅん Pro 34" panose="020F0500000000000000" pitchFamily="34" charset="-128"/>
                <a:ea typeface="A-OTF じゅん Pro 34" panose="020F0500000000000000" pitchFamily="34" charset="-128"/>
              </a:rPr>
              <a:t>!</a:t>
            </a:r>
          </a:p>
          <a:p>
            <a:endParaRPr kumimoji="1" lang="en-US" altLang="ja-JP" spc="-20" dirty="0">
              <a:latin typeface="A-OTF じゅん Pro 34" panose="020F0500000000000000" pitchFamily="34" charset="-128"/>
              <a:ea typeface="A-OTF じゅん Pro 34" panose="020F0500000000000000" pitchFamily="34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200" b="0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海をきれいにするためにみんなができることがあります</a:t>
            </a:r>
            <a:r>
              <a:rPr lang="en-US" altLang="ja-JP" sz="1200" b="0" spc="-50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sz="1200" b="0" spc="-50" dirty="0">
              <a:solidFill>
                <a:srgbClr val="231F20"/>
              </a:solidFill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  <a:p>
            <a:pPr algn="l"/>
            <a:r>
              <a:rPr lang="ja-JP" altLang="en-US" sz="2400" b="0" spc="-50" dirty="0">
                <a:solidFill>
                  <a:srgbClr val="FFFFFF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①</a:t>
            </a:r>
            <a:r>
              <a:rPr lang="ja-JP" altLang="en-US" sz="1200" b="0" spc="-10" dirty="0">
                <a:solidFill>
                  <a:srgbClr val="FFFFFF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ごみになるプラスチックを減らそう</a:t>
            </a:r>
            <a:r>
              <a:rPr lang="en-US" altLang="ja-JP" sz="1200" b="0" spc="-10" dirty="0">
                <a:solidFill>
                  <a:srgbClr val="FFFFFF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!</a:t>
            </a:r>
          </a:p>
          <a:p>
            <a:pPr algn="l"/>
            <a:r>
              <a:rPr lang="ja-JP" altLang="en-US" sz="1200" dirty="0"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↓</a:t>
            </a:r>
            <a:endParaRPr lang="en-US" altLang="ja-JP" sz="1200" dirty="0"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  <a:p>
            <a:pPr algn="l">
              <a:spcBef>
                <a:spcPts val="400"/>
              </a:spcBef>
            </a:pPr>
            <a:r>
              <a:rPr lang="ja-JP" altLang="en-US" sz="1200" b="0" spc="-10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使い捨てより</a:t>
            </a:r>
            <a:endParaRPr lang="en-US" altLang="ja-JP" sz="1200" b="0" spc="-10" dirty="0">
              <a:solidFill>
                <a:srgbClr val="231F20"/>
              </a:solidFill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  <a:p>
            <a:pPr algn="l">
              <a:spcBef>
                <a:spcPts val="400"/>
              </a:spcBef>
            </a:pPr>
            <a:r>
              <a:rPr lang="ja-JP" altLang="en-US" sz="1200" b="0" spc="-5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くり返し使えるもの</a:t>
            </a:r>
            <a:r>
              <a:rPr lang="ja-JP" altLang="en-US" sz="1200" b="0" spc="-20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選ぶ</a:t>
            </a:r>
            <a:r>
              <a:rPr lang="en-US" altLang="ja-JP" sz="1200" b="0" spc="-20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!</a:t>
            </a:r>
          </a:p>
          <a:p>
            <a:pPr algn="l">
              <a:spcBef>
                <a:spcPts val="400"/>
              </a:spcBef>
            </a:pPr>
            <a:endParaRPr lang="en-US" altLang="ja-JP" sz="1200" b="0" spc="-20" dirty="0">
              <a:solidFill>
                <a:srgbClr val="231F20"/>
              </a:solidFill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  <a:p>
            <a:pPr>
              <a:lnSpc>
                <a:spcPct val="150000"/>
              </a:lnSpc>
              <a:buSzPct val="90909"/>
              <a:buChar char="●"/>
              <a:tabLst>
                <a:tab pos="142875" algn="l"/>
              </a:tabLst>
            </a:pPr>
            <a:r>
              <a:rPr lang="ja-JP" altLang="en-US" sz="1200" b="0" dirty="0">
                <a:solidFill>
                  <a:srgbClr val="231F20"/>
                </a:solidFill>
                <a:latin typeface="A-OTF じゅん Pro 201" panose="020F0400000000000000" pitchFamily="34" charset="-128"/>
                <a:ea typeface="A-OTF じゅん Pro 201" panose="020F0400000000000000" pitchFamily="34" charset="-128"/>
                <a:cs typeface="A P-OTF ネオツデイKL+ ProN EL"/>
              </a:rPr>
              <a:t>レジ袋を買わずにマイバッグを使う</a:t>
            </a:r>
            <a:r>
              <a:rPr lang="en-US" altLang="ja-JP" sz="1200" b="0" dirty="0">
                <a:solidFill>
                  <a:srgbClr val="231F20"/>
                </a:solidFill>
                <a:latin typeface="A-OTF じゅん Pro 201" panose="020F0400000000000000" pitchFamily="34" charset="-128"/>
                <a:ea typeface="A-OTF じゅん Pro 201" panose="020F0400000000000000" pitchFamily="34" charset="-128"/>
                <a:cs typeface="A P-OTF ネオツデイKL+ ProN EL"/>
              </a:rPr>
              <a:t>｡</a:t>
            </a:r>
            <a:endParaRPr lang="ja-JP" altLang="en-US" sz="1200" dirty="0">
              <a:latin typeface="A-OTF じゅん Pro 201" panose="020F0400000000000000" pitchFamily="34" charset="-128"/>
              <a:ea typeface="A-OTF じゅん Pro 201" panose="020F0400000000000000" pitchFamily="34" charset="-128"/>
              <a:cs typeface="A P-OTF ネオツデイKL+ ProN EL"/>
            </a:endParaRPr>
          </a:p>
          <a:p>
            <a:pPr>
              <a:lnSpc>
                <a:spcPct val="150000"/>
              </a:lnSpc>
              <a:buSzPct val="90909"/>
              <a:buChar char="●"/>
              <a:tabLst>
                <a:tab pos="144780" algn="l"/>
              </a:tabLst>
            </a:pPr>
            <a:r>
              <a:rPr lang="ja-JP" altLang="en-US" sz="1200" b="0" dirty="0">
                <a:solidFill>
                  <a:srgbClr val="231F20"/>
                </a:solidFill>
                <a:latin typeface="A-OTF じゅん Pro 201" panose="020F0400000000000000" pitchFamily="34" charset="-128"/>
                <a:ea typeface="A-OTF じゅん Pro 201" panose="020F0400000000000000" pitchFamily="34" charset="-128"/>
                <a:cs typeface="A P-OTF ネオツデイKL+ ProN EL"/>
              </a:rPr>
              <a:t>マイボトルを使う</a:t>
            </a:r>
            <a:r>
              <a:rPr lang="en-US" altLang="ja-JP" sz="1200" b="0" dirty="0">
                <a:solidFill>
                  <a:srgbClr val="231F20"/>
                </a:solidFill>
                <a:latin typeface="A-OTF じゅん Pro 201" panose="020F0400000000000000" pitchFamily="34" charset="-128"/>
                <a:ea typeface="A-OTF じゅん Pro 201" panose="020F0400000000000000" pitchFamily="34" charset="-128"/>
                <a:cs typeface="A P-OTF ネオツデイKL+ ProN EL"/>
              </a:rPr>
              <a:t>｡</a:t>
            </a:r>
          </a:p>
          <a:p>
            <a:pPr>
              <a:lnSpc>
                <a:spcPct val="150000"/>
              </a:lnSpc>
              <a:buSzPct val="90909"/>
              <a:buChar char="●"/>
              <a:tabLst>
                <a:tab pos="144780" algn="l"/>
              </a:tabLst>
            </a:pPr>
            <a:endParaRPr lang="en-US" altLang="ja-JP" sz="1200" b="0" dirty="0">
              <a:solidFill>
                <a:srgbClr val="231F20"/>
              </a:solidFill>
              <a:latin typeface="A-OTF じゅん Pro 201" panose="020F0400000000000000" pitchFamily="34" charset="-128"/>
              <a:ea typeface="A-OTF じゅん Pro 201" panose="020F0400000000000000" pitchFamily="34" charset="-128"/>
              <a:cs typeface="A P-OTF ネオツデイKL+ ProN EL"/>
            </a:endParaRPr>
          </a:p>
          <a:p>
            <a:pPr algn="l">
              <a:lnSpc>
                <a:spcPct val="100000"/>
              </a:lnSpc>
              <a:spcBef>
                <a:spcPts val="675"/>
              </a:spcBef>
            </a:pPr>
            <a:r>
              <a:rPr lang="ja-JP" altLang="en-US" sz="2400" b="0" spc="-50" dirty="0">
                <a:solidFill>
                  <a:srgbClr val="FFFFFF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②</a:t>
            </a:r>
            <a:r>
              <a:rPr lang="ja-JP" altLang="en-US" sz="1200" b="0" spc="-10" dirty="0">
                <a:solidFill>
                  <a:srgbClr val="FFFFFF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使い終わったら</a:t>
            </a:r>
            <a:r>
              <a:rPr lang="ja-JP" altLang="en-US" sz="1200" b="0" spc="-20" dirty="0">
                <a:solidFill>
                  <a:srgbClr val="FFFFFF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正しく</a:t>
            </a:r>
            <a:r>
              <a:rPr lang="ja-JP" altLang="en-US" sz="1200" b="0" spc="-10" dirty="0">
                <a:solidFill>
                  <a:srgbClr val="FFFFFF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捨てよう</a:t>
            </a:r>
            <a:r>
              <a:rPr lang="en-US" altLang="ja-JP" sz="1200" b="0" spc="-10" dirty="0">
                <a:solidFill>
                  <a:srgbClr val="FFFFFF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!</a:t>
            </a:r>
          </a:p>
          <a:p>
            <a:pPr algn="l">
              <a:lnSpc>
                <a:spcPct val="100000"/>
              </a:lnSpc>
              <a:spcBef>
                <a:spcPts val="675"/>
              </a:spcBef>
            </a:pPr>
            <a:r>
              <a:rPr lang="ja-JP" altLang="en-US" sz="1200" dirty="0">
                <a:latin typeface="A-OTF じゅん Pro 201" panose="020F0400000000000000" pitchFamily="34" charset="-128"/>
                <a:ea typeface="A-OTF じゅん Pro 201" panose="020F0400000000000000" pitchFamily="34" charset="-128"/>
                <a:cs typeface="A P-OTF ネオツデイKL+ ProN EL"/>
              </a:rPr>
              <a:t>↓</a:t>
            </a:r>
            <a:endParaRPr lang="en-US" altLang="ja-JP" sz="1200" dirty="0">
              <a:latin typeface="A-OTF じゅん Pro 201" panose="020F0400000000000000" pitchFamily="34" charset="-128"/>
              <a:ea typeface="A-OTF じゅん Pro 201" panose="020F0400000000000000" pitchFamily="34" charset="-128"/>
              <a:cs typeface="A P-OTF ネオツデイKL+ ProN EL"/>
            </a:endParaRPr>
          </a:p>
          <a:p>
            <a:pPr marL="12700" marR="5080" algn="l">
              <a:spcBef>
                <a:spcPts val="400"/>
              </a:spcBef>
            </a:pPr>
            <a:r>
              <a:rPr lang="ja-JP" altLang="en-US" sz="1200" b="0" spc="-10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ぽい捨てはダメ</a:t>
            </a:r>
          </a:p>
          <a:p>
            <a:pPr marL="12700" marR="5080" algn="l">
              <a:spcBef>
                <a:spcPts val="400"/>
              </a:spcBef>
            </a:pPr>
            <a:r>
              <a:rPr lang="ja-JP" altLang="en-US" sz="1200" b="0" spc="-15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分別して</a:t>
            </a:r>
            <a:r>
              <a:rPr lang="ja-JP" altLang="en-US" sz="1200" b="0" spc="-10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正しく捨てる</a:t>
            </a:r>
            <a:r>
              <a:rPr lang="en-US" altLang="ja-JP" sz="1200" b="0" spc="-10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!</a:t>
            </a:r>
          </a:p>
          <a:p>
            <a:pPr marL="12700" marR="5080" algn="l">
              <a:spcBef>
                <a:spcPts val="400"/>
              </a:spcBef>
            </a:pPr>
            <a:endParaRPr lang="en-US" altLang="ja-JP" sz="1200" b="0" spc="-10" dirty="0">
              <a:solidFill>
                <a:srgbClr val="231F20"/>
              </a:solidFill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  <a:p>
            <a:pPr>
              <a:lnSpc>
                <a:spcPct val="150000"/>
              </a:lnSpc>
              <a:buSzPct val="90909"/>
              <a:buChar char="●"/>
              <a:tabLst>
                <a:tab pos="151130" algn="l"/>
              </a:tabLst>
            </a:pPr>
            <a:r>
              <a:rPr lang="ja-JP" altLang="en-US" sz="1200" b="0" dirty="0">
                <a:solidFill>
                  <a:srgbClr val="231F20"/>
                </a:solidFill>
                <a:latin typeface="A-OTF じゅん Pro 201" panose="020F0400000000000000" pitchFamily="34" charset="-128"/>
                <a:ea typeface="A-OTF じゅん Pro 201" panose="020F0400000000000000" pitchFamily="34" charset="-128"/>
                <a:cs typeface="A P-OTF ネオツデイKL+ ProN EL"/>
              </a:rPr>
              <a:t>出かけた時のごみは持ち帰る</a:t>
            </a:r>
            <a:r>
              <a:rPr lang="en-US" altLang="ja-JP" sz="1200" b="0" dirty="0">
                <a:solidFill>
                  <a:srgbClr val="231F20"/>
                </a:solidFill>
                <a:latin typeface="A-OTF じゅん Pro 201" panose="020F0400000000000000" pitchFamily="34" charset="-128"/>
                <a:ea typeface="A-OTF じゅん Pro 201" panose="020F0400000000000000" pitchFamily="34" charset="-128"/>
                <a:cs typeface="A P-OTF ネオツデイKL+ ProN EL"/>
              </a:rPr>
              <a:t>｡</a:t>
            </a:r>
            <a:endParaRPr lang="ja-JP" altLang="en-US" sz="1200" dirty="0">
              <a:latin typeface="A-OTF じゅん Pro 201" panose="020F0400000000000000" pitchFamily="34" charset="-128"/>
              <a:ea typeface="A-OTF じゅん Pro 201" panose="020F0400000000000000" pitchFamily="34" charset="-128"/>
              <a:cs typeface="A P-OTF ネオツデイKL+ ProN EL"/>
            </a:endParaRPr>
          </a:p>
          <a:p>
            <a:pPr>
              <a:lnSpc>
                <a:spcPct val="150000"/>
              </a:lnSpc>
              <a:buSzPct val="90909"/>
              <a:buChar char="●"/>
              <a:tabLst>
                <a:tab pos="142875" algn="l"/>
              </a:tabLst>
            </a:pPr>
            <a:r>
              <a:rPr lang="ja-JP" altLang="en-US" sz="1200" b="0" dirty="0">
                <a:solidFill>
                  <a:srgbClr val="231F20"/>
                </a:solidFill>
                <a:latin typeface="A-OTF じゅん Pro 201" panose="020F0400000000000000" pitchFamily="34" charset="-128"/>
                <a:ea typeface="A-OTF じゅん Pro 201" panose="020F0400000000000000" pitchFamily="34" charset="-128"/>
                <a:cs typeface="A P-OTF ネオツデイKL+ ProN EL"/>
              </a:rPr>
              <a:t>ルールを守って</a:t>
            </a:r>
            <a:r>
              <a:rPr lang="en-US" altLang="ja-JP" sz="1200" b="0" dirty="0">
                <a:solidFill>
                  <a:srgbClr val="231F20"/>
                </a:solidFill>
                <a:latin typeface="A-OTF じゅん Pro 201" panose="020F0400000000000000" pitchFamily="34" charset="-128"/>
                <a:ea typeface="A-OTF じゅん Pro 201" panose="020F0400000000000000" pitchFamily="34" charset="-128"/>
                <a:cs typeface="A P-OTF ネオツデイKL+ ProN EL"/>
              </a:rPr>
              <a:t>､</a:t>
            </a:r>
            <a:r>
              <a:rPr lang="ja-JP" altLang="en-US" sz="1200" b="0" dirty="0">
                <a:solidFill>
                  <a:srgbClr val="231F20"/>
                </a:solidFill>
                <a:latin typeface="A-OTF じゅん Pro 201" panose="020F0400000000000000" pitchFamily="34" charset="-128"/>
                <a:ea typeface="A-OTF じゅん Pro 201" panose="020F0400000000000000" pitchFamily="34" charset="-128"/>
                <a:cs typeface="A P-OTF ネオツデイKL+ ProN EL"/>
              </a:rPr>
              <a:t>きちんと分別する</a:t>
            </a:r>
            <a:r>
              <a:rPr lang="en-US" altLang="ja-JP" sz="1200" b="0" dirty="0">
                <a:solidFill>
                  <a:srgbClr val="231F20"/>
                </a:solidFill>
                <a:latin typeface="A-OTF じゅん Pro 201" panose="020F0400000000000000" pitchFamily="34" charset="-128"/>
                <a:ea typeface="A-OTF じゅん Pro 201" panose="020F0400000000000000" pitchFamily="34" charset="-128"/>
                <a:cs typeface="A P-OTF ネオツデイKL+ ProN EL"/>
              </a:rPr>
              <a:t>｡</a:t>
            </a:r>
          </a:p>
          <a:p>
            <a:pPr>
              <a:lnSpc>
                <a:spcPct val="150000"/>
              </a:lnSpc>
              <a:buSzPct val="90909"/>
              <a:buChar char="●"/>
              <a:tabLst>
                <a:tab pos="142875" algn="l"/>
              </a:tabLst>
            </a:pPr>
            <a:r>
              <a:rPr lang="ja-JP" altLang="en-US" sz="1200" dirty="0">
                <a:latin typeface="A-OTF じゅん Pro 201" panose="020F0400000000000000" pitchFamily="34" charset="-128"/>
                <a:ea typeface="A-OTF じゅん Pro 201" panose="020F0400000000000000" pitchFamily="34" charset="-128"/>
                <a:cs typeface="A P-OTF ネオツデイKL+ ProN EL"/>
              </a:rPr>
              <a:t>きちんと分けると資源として使えます</a:t>
            </a:r>
            <a:r>
              <a:rPr lang="en-US" altLang="ja-JP" sz="1200" dirty="0">
                <a:latin typeface="A-OTF じゅん Pro 201" panose="020F0400000000000000" pitchFamily="34" charset="-128"/>
                <a:ea typeface="A-OTF じゅん Pro 201" panose="020F0400000000000000" pitchFamily="34" charset="-128"/>
                <a:cs typeface="A P-OTF ネオツデイKL+ ProN EL"/>
              </a:rPr>
              <a:t>｡</a:t>
            </a:r>
            <a:endParaRPr lang="ja-JP" altLang="en-US" sz="1200" dirty="0">
              <a:latin typeface="A-OTF じゅん Pro 201" panose="020F0400000000000000" pitchFamily="34" charset="-128"/>
              <a:ea typeface="A-OTF じゅん Pro 201" panose="020F0400000000000000" pitchFamily="34" charset="-128"/>
              <a:cs typeface="A P-OTF ネオツデイKL+ ProN EL"/>
            </a:endParaRPr>
          </a:p>
          <a:p>
            <a:pPr marL="12700" marR="5080" algn="l">
              <a:spcBef>
                <a:spcPts val="400"/>
              </a:spcBef>
            </a:pPr>
            <a:endParaRPr lang="en-US" altLang="ja-JP" sz="1200" b="0" spc="-10" dirty="0">
              <a:solidFill>
                <a:srgbClr val="231F20"/>
              </a:solidFill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  <a:p>
            <a:pPr algn="l">
              <a:lnSpc>
                <a:spcPct val="100000"/>
              </a:lnSpc>
            </a:pPr>
            <a:r>
              <a:rPr lang="ja-JP" altLang="en-US" sz="2400" b="0" spc="-50" dirty="0">
                <a:solidFill>
                  <a:srgbClr val="FFFFFF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③</a:t>
            </a:r>
            <a:r>
              <a:rPr lang="ja-JP" altLang="en-US" sz="1200" b="0" spc="-25" dirty="0">
                <a:solidFill>
                  <a:srgbClr val="FFFFFF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街の</a:t>
            </a:r>
            <a:r>
              <a:rPr lang="ja-JP" altLang="en-US" sz="1200" b="0" spc="-10" dirty="0">
                <a:solidFill>
                  <a:srgbClr val="FFFFFF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クリーン作戦に参加しよう</a:t>
            </a:r>
            <a:r>
              <a:rPr lang="en-US" altLang="ja-JP" sz="1200" b="0" spc="-10" dirty="0">
                <a:solidFill>
                  <a:srgbClr val="FFFFFF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!</a:t>
            </a:r>
          </a:p>
          <a:p>
            <a:pPr algn="l">
              <a:lnSpc>
                <a:spcPct val="100000"/>
              </a:lnSpc>
            </a:pPr>
            <a:r>
              <a:rPr lang="ja-JP" altLang="en-US" sz="1200" dirty="0"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↓</a:t>
            </a:r>
            <a:endParaRPr lang="en-US" altLang="ja-JP" sz="1200" dirty="0"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  <a:p>
            <a:pPr marR="5080" algn="l">
              <a:spcBef>
                <a:spcPts val="400"/>
              </a:spcBef>
            </a:pPr>
            <a:r>
              <a:rPr lang="ja-JP" altLang="en-US" sz="1200" b="0" spc="-10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ごみが海に</a:t>
            </a:r>
            <a:endParaRPr lang="ja-JP" altLang="en-US" sz="1200" spc="-50" dirty="0">
              <a:solidFill>
                <a:srgbClr val="231F20"/>
              </a:solidFill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  <a:p>
            <a:pPr marR="5080" algn="l">
              <a:spcBef>
                <a:spcPts val="400"/>
              </a:spcBef>
            </a:pPr>
            <a:r>
              <a:rPr lang="ja-JP" altLang="en-US" sz="1200" b="0" spc="-10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流れないように</a:t>
            </a:r>
            <a:r>
              <a:rPr lang="ja-JP" altLang="en-US" sz="1200" b="0" spc="-20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する</a:t>
            </a:r>
            <a:r>
              <a:rPr lang="en-US" altLang="ja-JP" sz="1200" b="0" spc="-20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!</a:t>
            </a:r>
          </a:p>
          <a:p>
            <a:pPr marR="5080" algn="l">
              <a:spcBef>
                <a:spcPts val="400"/>
              </a:spcBef>
            </a:pPr>
            <a:endParaRPr lang="en-US" altLang="ja-JP" sz="1200" b="0" spc="-20" dirty="0">
              <a:solidFill>
                <a:srgbClr val="231F20"/>
              </a:solidFill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  <a:p>
            <a:pPr>
              <a:lnSpc>
                <a:spcPct val="150000"/>
              </a:lnSpc>
              <a:buSzPct val="90909"/>
              <a:buChar char="●"/>
              <a:tabLst>
                <a:tab pos="144780" algn="l"/>
              </a:tabLst>
            </a:pPr>
            <a:r>
              <a:rPr lang="ja-JP" altLang="en-US" sz="1200" b="0" dirty="0">
                <a:solidFill>
                  <a:srgbClr val="231F20"/>
                </a:solidFill>
                <a:latin typeface="A-OTF じゅん Pro 201" panose="020F0400000000000000" pitchFamily="34" charset="-128"/>
                <a:ea typeface="A-OTF じゅん Pro 201" panose="020F0400000000000000" pitchFamily="34" charset="-128"/>
                <a:cs typeface="A P-OTF ネオツデイKL+ ProN EL"/>
              </a:rPr>
              <a:t>ごみを見つけたら拾う</a:t>
            </a:r>
            <a:r>
              <a:rPr lang="en-US" altLang="ja-JP" sz="1200" b="0" dirty="0">
                <a:solidFill>
                  <a:srgbClr val="231F20"/>
                </a:solidFill>
                <a:latin typeface="A-OTF じゅん Pro 201" panose="020F0400000000000000" pitchFamily="34" charset="-128"/>
                <a:ea typeface="A-OTF じゅん Pro 201" panose="020F0400000000000000" pitchFamily="34" charset="-128"/>
                <a:cs typeface="A P-OTF ネオツデイKL+ ProN EL"/>
              </a:rPr>
              <a:t>｡(</a:t>
            </a:r>
            <a:r>
              <a:rPr lang="ja-JP" altLang="en-US" sz="1200" b="0" dirty="0">
                <a:solidFill>
                  <a:srgbClr val="231F20"/>
                </a:solidFill>
                <a:latin typeface="A-OTF じゅん Pro 201" panose="020F0400000000000000" pitchFamily="34" charset="-128"/>
                <a:ea typeface="A-OTF じゅん Pro 201" panose="020F0400000000000000" pitchFamily="34" charset="-128"/>
                <a:cs typeface="A P-OTF ネオツデイKL+ ProN EL"/>
              </a:rPr>
              <a:t>特にプラスチックごみ</a:t>
            </a:r>
            <a:r>
              <a:rPr lang="en-US" altLang="ja-JP" sz="1200" b="0" dirty="0">
                <a:solidFill>
                  <a:srgbClr val="231F20"/>
                </a:solidFill>
                <a:latin typeface="A-OTF じゅん Pro 201" panose="020F0400000000000000" pitchFamily="34" charset="-128"/>
                <a:ea typeface="A-OTF じゅん Pro 201" panose="020F0400000000000000" pitchFamily="34" charset="-128"/>
                <a:cs typeface="A P-OTF ネオツデイKL+ ProN EL"/>
              </a:rPr>
              <a:t>)</a:t>
            </a:r>
            <a:endParaRPr lang="ja-JP" altLang="en-US" sz="1200" dirty="0">
              <a:latin typeface="A-OTF じゅん Pro 201" panose="020F0400000000000000" pitchFamily="34" charset="-128"/>
              <a:ea typeface="A-OTF じゅん Pro 201" panose="020F0400000000000000" pitchFamily="34" charset="-128"/>
              <a:cs typeface="A P-OTF ネオツデイKL+ ProN EL"/>
            </a:endParaRPr>
          </a:p>
          <a:p>
            <a:pPr>
              <a:lnSpc>
                <a:spcPct val="150000"/>
              </a:lnSpc>
            </a:pPr>
            <a:r>
              <a:rPr lang="ja-JP" altLang="en-US" sz="1200" b="0" dirty="0">
                <a:solidFill>
                  <a:srgbClr val="231F20"/>
                </a:solidFill>
                <a:latin typeface="A-OTF じゅん Pro 201" panose="020F0400000000000000" pitchFamily="34" charset="-128"/>
                <a:ea typeface="A-OTF じゅん Pro 201" panose="020F0400000000000000" pitchFamily="34" charset="-128"/>
                <a:cs typeface="A P-OTF ネオツデイKL+ ProN EL"/>
              </a:rPr>
              <a:t>●地域や街のごみ拾いに参加してみる</a:t>
            </a:r>
            <a:r>
              <a:rPr lang="en-US" altLang="ja-JP" sz="1200" b="0" dirty="0">
                <a:solidFill>
                  <a:srgbClr val="231F20"/>
                </a:solidFill>
                <a:latin typeface="A-OTF じゅん Pro 201" panose="020F0400000000000000" pitchFamily="34" charset="-128"/>
                <a:ea typeface="A-OTF じゅん Pro 201" panose="020F0400000000000000" pitchFamily="34" charset="-128"/>
                <a:cs typeface="A P-OTF ネオツデイKL+ ProN EL"/>
              </a:rPr>
              <a:t>｡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AE868-D54F-4999-A89C-B8F27D24C788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677053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R="5080">
              <a:lnSpc>
                <a:spcPct val="150000"/>
              </a:lnSpc>
            </a:pPr>
            <a:r>
              <a:rPr lang="ja-JP" altLang="en-US" sz="1200" b="0" spc="-5" dirty="0">
                <a:solidFill>
                  <a:srgbClr val="FFFFFF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みんなで力を合わせたら</a:t>
            </a:r>
            <a:endParaRPr lang="ja-JP" altLang="en-US" sz="1200" spc="-5" dirty="0">
              <a:solidFill>
                <a:srgbClr val="FFFFFF"/>
              </a:solidFill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  <a:p>
            <a:pPr marR="5080">
              <a:lnSpc>
                <a:spcPct val="150000"/>
              </a:lnSpc>
            </a:pPr>
            <a:r>
              <a:rPr lang="ja-JP" altLang="en-US" sz="1200" b="0" spc="-20" dirty="0">
                <a:solidFill>
                  <a:srgbClr val="FFFFFF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きっと海はきれいになる</a:t>
            </a:r>
            <a:r>
              <a:rPr lang="en-US" altLang="ja-JP" sz="1200" b="0" spc="-20" dirty="0">
                <a:solidFill>
                  <a:srgbClr val="FFFFFF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!</a:t>
            </a:r>
            <a:r>
              <a:rPr lang="ja-JP" altLang="en-US" sz="1200" b="0" spc="-20" dirty="0">
                <a:solidFill>
                  <a:srgbClr val="FFFFFF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 </a:t>
            </a:r>
            <a:endParaRPr lang="ja-JP" altLang="en-US" sz="1200" spc="-20" dirty="0">
              <a:solidFill>
                <a:srgbClr val="FFFFFF"/>
              </a:solidFill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  <a:p>
            <a:pPr marR="5080">
              <a:lnSpc>
                <a:spcPct val="150000"/>
              </a:lnSpc>
            </a:pPr>
            <a:r>
              <a:rPr lang="ja-JP" altLang="en-US" sz="1200" b="0" spc="-10" dirty="0">
                <a:solidFill>
                  <a:srgbClr val="FFFFFF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海のみらいをみんなでずっと考えていこう</a:t>
            </a:r>
            <a:r>
              <a:rPr lang="en-US" altLang="ja-JP" sz="1200" b="0" spc="-10" dirty="0">
                <a:solidFill>
                  <a:srgbClr val="FFFFFF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!</a:t>
            </a:r>
            <a:endParaRPr kumimoji="1" lang="en-US" altLang="ja-JP" sz="1200" b="0" spc="-10" dirty="0">
              <a:solidFill>
                <a:srgbClr val="FFFFFF"/>
              </a:solidFill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  <a:p>
            <a:pPr marR="5080">
              <a:lnSpc>
                <a:spcPct val="150000"/>
              </a:lnSpc>
            </a:pPr>
            <a:endParaRPr kumimoji="1" lang="en-US" altLang="ja-JP" sz="1200" b="0" spc="-10" dirty="0">
              <a:solidFill>
                <a:srgbClr val="FFFFFF"/>
              </a:solidFill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  <a:p>
            <a:pPr marR="5080">
              <a:lnSpc>
                <a:spcPct val="150000"/>
              </a:lnSpc>
            </a:pPr>
            <a:r>
              <a:rPr lang="ja-JP" altLang="en-US" sz="1200" dirty="0"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みんなで考えようね</a:t>
            </a:r>
            <a:r>
              <a:rPr lang="en-US" altLang="ja-JP" sz="1200" dirty="0"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!</a:t>
            </a:r>
            <a:endParaRPr lang="ja-JP" altLang="en-US" sz="1200" dirty="0"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AE868-D54F-4999-A89C-B8F27D24C788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616438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  <a:spcBef>
                <a:spcPts val="1020"/>
              </a:spcBef>
            </a:pPr>
            <a:r>
              <a:rPr lang="ja-JP" altLang="en-US" sz="1200" b="0" dirty="0">
                <a:solidFill>
                  <a:srgbClr val="FFFFFF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これは</a:t>
            </a:r>
            <a:r>
              <a:rPr lang="en-US" altLang="ja-JP" sz="1200" b="0" dirty="0">
                <a:solidFill>
                  <a:srgbClr val="FFFFFF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､</a:t>
            </a:r>
            <a:r>
              <a:rPr lang="ja-JP" altLang="en-US" sz="1200" b="0" dirty="0">
                <a:solidFill>
                  <a:srgbClr val="FFFFFF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台風が通りすぎた後の海岸です</a:t>
            </a:r>
            <a:r>
              <a:rPr lang="en-US" altLang="ja-JP" sz="1200" b="0" spc="-50" dirty="0">
                <a:solidFill>
                  <a:srgbClr val="FFFFFF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｡</a:t>
            </a:r>
            <a:endParaRPr lang="ja-JP" altLang="en-US" sz="1200" dirty="0"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  <a:p>
            <a:pPr marR="5080">
              <a:lnSpc>
                <a:spcPct val="150000"/>
              </a:lnSpc>
            </a:pPr>
            <a:endParaRPr lang="en-US" altLang="ja-JP" sz="1200" b="0" spc="-5" dirty="0">
              <a:solidFill>
                <a:srgbClr val="FFFFFF"/>
              </a:solidFill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  <a:p>
            <a:pPr marR="5080">
              <a:lnSpc>
                <a:spcPct val="150000"/>
              </a:lnSpc>
            </a:pPr>
            <a:r>
              <a:rPr lang="ja-JP" altLang="en-US" sz="1200" b="0" spc="-5" dirty="0">
                <a:solidFill>
                  <a:srgbClr val="FFFFFF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台風の強い風と波で</a:t>
            </a:r>
            <a:endParaRPr lang="en-US" altLang="ja-JP" sz="1200" b="0" spc="-5" dirty="0">
              <a:solidFill>
                <a:srgbClr val="FFFFFF"/>
              </a:solidFill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  <a:p>
            <a:pPr marR="5080">
              <a:lnSpc>
                <a:spcPct val="150000"/>
              </a:lnSpc>
            </a:pPr>
            <a:r>
              <a:rPr lang="ja-JP" altLang="en-US" sz="1200" b="0" spc="-5" dirty="0">
                <a:solidFill>
                  <a:srgbClr val="FFFFFF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海岸に打ち上げられたのは</a:t>
            </a:r>
            <a:endParaRPr lang="en-US" altLang="ja-JP" sz="1200" b="0" spc="-5" dirty="0">
              <a:solidFill>
                <a:srgbClr val="FFFFFF"/>
              </a:solidFill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  <a:p>
            <a:pPr marR="5080">
              <a:lnSpc>
                <a:spcPct val="150000"/>
              </a:lnSpc>
            </a:pPr>
            <a:r>
              <a:rPr lang="ja-JP" altLang="en-US" sz="1200" b="0" dirty="0">
                <a:solidFill>
                  <a:srgbClr val="FFFFFF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ごみ</a:t>
            </a:r>
            <a:r>
              <a:rPr lang="en-US" altLang="ja-JP" sz="1200" b="0" dirty="0">
                <a:solidFill>
                  <a:srgbClr val="FFFFFF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､</a:t>
            </a:r>
            <a:r>
              <a:rPr lang="ja-JP" altLang="en-US" sz="1200" b="0" dirty="0">
                <a:solidFill>
                  <a:srgbClr val="FFFFFF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ごみ</a:t>
            </a:r>
            <a:r>
              <a:rPr lang="en-US" altLang="ja-JP" sz="1200" b="0" dirty="0">
                <a:solidFill>
                  <a:srgbClr val="FFFFFF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､</a:t>
            </a:r>
            <a:r>
              <a:rPr lang="ja-JP" altLang="en-US" sz="1200" b="0" spc="-20" dirty="0">
                <a:solidFill>
                  <a:srgbClr val="FFFFFF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ごみ です。</a:t>
            </a:r>
            <a:endParaRPr lang="en-US" altLang="ja-JP" sz="1200" b="0" spc="-20" dirty="0">
              <a:solidFill>
                <a:srgbClr val="FFFFFF"/>
              </a:solidFill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  <a:p>
            <a:pPr marR="5080">
              <a:lnSpc>
                <a:spcPct val="150000"/>
              </a:lnSpc>
            </a:pPr>
            <a:endParaRPr lang="en-US" altLang="ja-JP" sz="1200" b="0" spc="-20" dirty="0">
              <a:solidFill>
                <a:srgbClr val="FFFFFF"/>
              </a:solidFill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  <a:p>
            <a:pPr marR="5080">
              <a:lnSpc>
                <a:spcPct val="150000"/>
              </a:lnSpc>
            </a:pPr>
            <a:r>
              <a:rPr lang="ja-JP" altLang="en-US" sz="1200" dirty="0"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このごみは</a:t>
            </a:r>
            <a:endParaRPr lang="en-US" altLang="ja-JP" sz="1200" dirty="0"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  <a:p>
            <a:pPr marR="5080">
              <a:lnSpc>
                <a:spcPct val="150000"/>
              </a:lnSpc>
            </a:pPr>
            <a:r>
              <a:rPr lang="ja-JP" altLang="en-US" sz="1200" dirty="0"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海に浮かんでいたり</a:t>
            </a:r>
            <a:r>
              <a:rPr lang="en-US" altLang="ja-JP" sz="1200" dirty="0"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､</a:t>
            </a:r>
          </a:p>
          <a:p>
            <a:pPr marR="5080">
              <a:lnSpc>
                <a:spcPct val="150000"/>
              </a:lnSpc>
            </a:pPr>
            <a:r>
              <a:rPr lang="ja-JP" altLang="en-US" sz="1200" dirty="0"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海の中にあったものです</a:t>
            </a:r>
            <a:r>
              <a:rPr lang="en-US" altLang="ja-JP" sz="1200" dirty="0"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｡</a:t>
            </a:r>
            <a:endParaRPr lang="ja-JP" altLang="en-US" sz="1200" dirty="0"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  <a:p>
            <a:pPr>
              <a:lnSpc>
                <a:spcPct val="150000"/>
              </a:lnSpc>
            </a:pPr>
            <a:endParaRPr lang="ja-JP" altLang="en-US" sz="1200" b="0" dirty="0">
              <a:solidFill>
                <a:srgbClr val="FFFFFF"/>
              </a:solidFill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  <a:p>
            <a:pPr>
              <a:lnSpc>
                <a:spcPct val="150000"/>
              </a:lnSpc>
            </a:pPr>
            <a:r>
              <a:rPr lang="ja-JP" altLang="en-US" sz="1200" b="0" dirty="0">
                <a:solidFill>
                  <a:srgbClr val="FFFFFF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このごみをよく見てみると</a:t>
            </a:r>
            <a:r>
              <a:rPr lang="ja-JP" altLang="en-US" sz="1200" b="0" spc="-20" dirty="0">
                <a:solidFill>
                  <a:srgbClr val="FFFFFF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･･･</a:t>
            </a:r>
            <a:r>
              <a:rPr lang="en-US" altLang="ja-JP" sz="1200" b="0" spc="-20" dirty="0">
                <a:solidFill>
                  <a:srgbClr val="FFFFFF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｡</a:t>
            </a:r>
            <a:endParaRPr lang="ja-JP" altLang="en-US" sz="1200" dirty="0"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AE868-D54F-4999-A89C-B8F27D24C788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629028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sz="1200" spc="-15" dirty="0">
                <a:solidFill>
                  <a:srgbClr val="FFFFFF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</a:rPr>
              <a:t>写真を大きくして見てみましょう</a:t>
            </a:r>
            <a:r>
              <a:rPr lang="en-US" altLang="ja-JP" sz="1200" spc="-15" dirty="0">
                <a:solidFill>
                  <a:srgbClr val="FFFFFF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</a:rPr>
              <a:t>｡</a:t>
            </a:r>
          </a:p>
          <a:p>
            <a:endParaRPr kumimoji="1" lang="en-US" altLang="ja-JP" sz="1200" spc="-15" dirty="0">
              <a:solidFill>
                <a:srgbClr val="FFFFFF"/>
              </a:solidFill>
              <a:latin typeface="A-OTF じゅん Pro 34" panose="020F0500000000000000" pitchFamily="34" charset="-128"/>
              <a:ea typeface="A-OTF じゅん Pro 34" panose="020F0500000000000000" pitchFamily="34" charset="-128"/>
            </a:endParaRPr>
          </a:p>
          <a:p>
            <a:r>
              <a:rPr kumimoji="1" lang="ja-JP" altLang="en-US" dirty="0"/>
              <a:t>どんなごみが多いですか？</a:t>
            </a:r>
            <a:endParaRPr kumimoji="1" lang="en-US" altLang="ja-JP" dirty="0"/>
          </a:p>
          <a:p>
            <a:endParaRPr kumimoji="1" lang="en-US" altLang="ja-JP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b="1" dirty="0"/>
              <a:t>★子どもたちに聞いてみる</a:t>
            </a:r>
            <a:endParaRPr kumimoji="1" lang="en-US" altLang="ja-JP" b="1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AE868-D54F-4999-A89C-B8F27D24C788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879201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1720C9-C6CC-8C5A-62DF-6698C3F1D6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EB67FA37-31F0-69C2-03BF-9C595D915D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5F4ABDE1-610C-7F61-F2B2-B5F0A3D57C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sz="1200" spc="-15" dirty="0">
                <a:solidFill>
                  <a:srgbClr val="FFFFFF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</a:rPr>
              <a:t>これ</a:t>
            </a:r>
            <a:r>
              <a:rPr lang="en-US" altLang="ja-JP" sz="1200" spc="-15" dirty="0">
                <a:solidFill>
                  <a:srgbClr val="FFFFFF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</a:rPr>
              <a:t>､</a:t>
            </a:r>
            <a:r>
              <a:rPr lang="ja-JP" altLang="en-US" sz="1200" spc="-15" dirty="0">
                <a:solidFill>
                  <a:srgbClr val="FFFFFF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</a:rPr>
              <a:t>ほとんどが</a:t>
            </a:r>
            <a:endParaRPr lang="en-US" altLang="ja-JP" sz="1200" spc="-15" dirty="0">
              <a:solidFill>
                <a:srgbClr val="FFFFFF"/>
              </a:solidFill>
              <a:latin typeface="A-OTF じゅん Pro 34" panose="020F0500000000000000" pitchFamily="34" charset="-128"/>
              <a:ea typeface="A-OTF じゅん Pro 34" panose="020F0500000000000000" pitchFamily="34" charset="-128"/>
            </a:endParaRPr>
          </a:p>
          <a:p>
            <a:r>
              <a:rPr lang="ja-JP" altLang="en-US" sz="1200" spc="-15" dirty="0">
                <a:solidFill>
                  <a:srgbClr val="FFFFFF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</a:rPr>
              <a:t>プラスチックでできたごみなんです</a:t>
            </a:r>
            <a:r>
              <a:rPr lang="en-US" altLang="ja-JP" sz="1200" spc="-15" dirty="0">
                <a:solidFill>
                  <a:srgbClr val="FFFFFF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</a:rPr>
              <a:t>!</a:t>
            </a:r>
          </a:p>
          <a:p>
            <a:endParaRPr kumimoji="1" lang="en-US" altLang="ja-JP" sz="1200" spc="-15" dirty="0">
              <a:solidFill>
                <a:srgbClr val="FFFFFF"/>
              </a:solidFill>
              <a:latin typeface="A-OTF じゅん Pro 34" panose="020F0500000000000000" pitchFamily="34" charset="-128"/>
              <a:ea typeface="A-OTF じゅん Pro 34" panose="020F0500000000000000" pitchFamily="34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dirty="0"/>
              <a:t>ペットボトル</a:t>
            </a:r>
            <a:r>
              <a:rPr kumimoji="1" lang="en-US" altLang="ja-JP" dirty="0"/>
              <a:t>､</a:t>
            </a:r>
            <a:r>
              <a:rPr kumimoji="1" lang="ja-JP" altLang="en-US" dirty="0"/>
              <a:t>発泡スチロール、食品のトレイ</a:t>
            </a:r>
            <a:r>
              <a:rPr kumimoji="1" lang="en-US" altLang="ja-JP" dirty="0"/>
              <a:t>､</a:t>
            </a:r>
            <a:r>
              <a:rPr kumimoji="1" lang="ja-JP" altLang="en-US" dirty="0"/>
              <a:t>お菓子の袋・・・</a:t>
            </a:r>
            <a:endParaRPr kumimoji="1" lang="en-US" altLang="ja-JP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dirty="0"/>
              <a:t>すべてがプラスチックでできています</a:t>
            </a:r>
            <a:r>
              <a:rPr kumimoji="1" lang="en-US" altLang="ja-JP" dirty="0"/>
              <a:t>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dirty="0"/>
              <a:t>みんなはきっと</a:t>
            </a:r>
            <a:r>
              <a:rPr kumimoji="1" lang="en-US" altLang="ja-JP" dirty="0"/>
              <a:t>､</a:t>
            </a:r>
            <a:r>
              <a:rPr kumimoji="1" lang="ja-JP" altLang="en-US" dirty="0"/>
              <a:t>こう思うでしょう</a:t>
            </a:r>
            <a:r>
              <a:rPr kumimoji="1" lang="en-US" altLang="ja-JP" dirty="0"/>
              <a:t>｡</a:t>
            </a:r>
          </a:p>
          <a:p>
            <a:pPr algn="l">
              <a:spcBef>
                <a:spcPts val="695"/>
              </a:spcBef>
            </a:pPr>
            <a:r>
              <a:rPr lang="ja-JP" altLang="en-US" sz="1200" b="0" spc="-15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なぜ海が</a:t>
            </a:r>
            <a:r>
              <a:rPr lang="en-US" altLang="ja-JP" sz="1200" b="0" spc="-15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､</a:t>
            </a:r>
            <a:r>
              <a:rPr lang="ja-JP" altLang="en-US" sz="1200" b="0" spc="-15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こんなに</a:t>
            </a:r>
            <a:r>
              <a:rPr lang="ja-JP" altLang="en-US" sz="1200" b="0" spc="-10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プラスチックごみだらけなのかって</a:t>
            </a:r>
            <a:r>
              <a:rPr lang="en-US" altLang="ja-JP" sz="1200" b="0" spc="-10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｡</a:t>
            </a:r>
            <a:endParaRPr lang="ja-JP" altLang="en-US" sz="1200" dirty="0"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DCA8DE8-C1C8-0DB1-30DE-C6FFA102A2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AE868-D54F-4999-A89C-B8F27D24C788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884990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sz="1200" spc="-10" dirty="0">
                <a:solidFill>
                  <a:srgbClr val="FFFFFF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</a:rPr>
              <a:t>そう</a:t>
            </a:r>
            <a:r>
              <a:rPr lang="en-US" altLang="ja-JP" sz="1200" spc="-10" dirty="0">
                <a:solidFill>
                  <a:srgbClr val="FFFFFF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</a:rPr>
              <a:t>､</a:t>
            </a:r>
            <a:r>
              <a:rPr lang="ja-JP" altLang="en-US" sz="1200" spc="-10" dirty="0">
                <a:solidFill>
                  <a:srgbClr val="FFFFFF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</a:rPr>
              <a:t>なぜ</a:t>
            </a:r>
            <a:r>
              <a:rPr lang="ja-JP" altLang="en-US" sz="1200" b="0" spc="-15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海が</a:t>
            </a:r>
            <a:r>
              <a:rPr lang="ja-JP" altLang="en-US" sz="1200" b="0" spc="-10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プラスチックごみだらけなの？</a:t>
            </a:r>
            <a:endParaRPr lang="en-US" altLang="ja-JP" sz="1200" b="0" spc="-10" dirty="0">
              <a:solidFill>
                <a:srgbClr val="231F20"/>
              </a:solidFill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  <a:p>
            <a:endParaRPr lang="en-US" altLang="ja-JP" sz="1200" b="0" spc="-10" dirty="0">
              <a:solidFill>
                <a:srgbClr val="231F20"/>
              </a:solidFill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  <a:p>
            <a:r>
              <a:rPr lang="ja-JP" altLang="en-US" sz="1200" dirty="0"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みんなで考えてみましょう</a:t>
            </a:r>
            <a:r>
              <a:rPr lang="en-US" altLang="ja-JP" sz="1200" dirty="0"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｡</a:t>
            </a:r>
          </a:p>
          <a:p>
            <a:r>
              <a:rPr lang="ja-JP" altLang="en-US" sz="1200" dirty="0"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わかる人いますか？</a:t>
            </a:r>
            <a:endParaRPr lang="en-US" altLang="ja-JP" sz="1200" dirty="0"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  <a:p>
            <a:endParaRPr lang="en-US" altLang="ja-JP" sz="1200" dirty="0"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  <a:p>
            <a:r>
              <a:rPr lang="ja-JP" altLang="en-US" sz="1200" b="1" dirty="0"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★子どもたちに聞いてみる</a:t>
            </a:r>
            <a:endParaRPr kumimoji="1" lang="ja-JP" altLang="en-US" b="1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AE868-D54F-4999-A89C-B8F27D24C788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96889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84200" marR="147955" indent="-571500" algn="l">
              <a:lnSpc>
                <a:spcPct val="111100"/>
              </a:lnSpc>
              <a:spcBef>
                <a:spcPts val="100"/>
              </a:spcBef>
            </a:pPr>
            <a:r>
              <a:rPr lang="ja-JP" altLang="en-US" sz="1200" b="0" spc="-5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正解は</a:t>
            </a:r>
            <a:endParaRPr lang="en-US" altLang="ja-JP" sz="1200" b="0" spc="-5" dirty="0">
              <a:solidFill>
                <a:srgbClr val="231F20"/>
              </a:solidFill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  <a:p>
            <a:pPr marL="584200" marR="147955" indent="-571500" algn="l">
              <a:lnSpc>
                <a:spcPct val="111100"/>
              </a:lnSpc>
              <a:spcBef>
                <a:spcPts val="100"/>
              </a:spcBef>
            </a:pPr>
            <a:endParaRPr lang="en-US" altLang="ja-JP" sz="1200" b="0" spc="-5" dirty="0">
              <a:solidFill>
                <a:srgbClr val="231F20"/>
              </a:solidFill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  <a:p>
            <a:pPr marL="584200" marR="147955" indent="-571500" algn="l">
              <a:lnSpc>
                <a:spcPct val="111100"/>
              </a:lnSpc>
              <a:spcBef>
                <a:spcPts val="100"/>
              </a:spcBef>
            </a:pPr>
            <a:r>
              <a:rPr lang="ja-JP" altLang="en-US" sz="1200" b="0" spc="-5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陸のプラスチックごみが</a:t>
            </a:r>
            <a:endParaRPr lang="en-US" altLang="ja-JP" sz="1200" b="0" spc="-5" dirty="0">
              <a:solidFill>
                <a:srgbClr val="231F20"/>
              </a:solidFill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  <a:p>
            <a:pPr marL="584200" marR="147955" indent="-571500" algn="l">
              <a:lnSpc>
                <a:spcPct val="111100"/>
              </a:lnSpc>
              <a:spcBef>
                <a:spcPts val="100"/>
              </a:spcBef>
            </a:pPr>
            <a:r>
              <a:rPr lang="ja-JP" altLang="en-US" sz="1200" b="0" spc="-10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雨や風で溝や川から</a:t>
            </a:r>
            <a:endParaRPr lang="en-US" altLang="ja-JP" sz="1200" b="0" spc="0" dirty="0">
              <a:solidFill>
                <a:schemeClr val="tx1"/>
              </a:solidFill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  <a:p>
            <a:pPr marL="584200" marR="147955" indent="-571500" algn="l">
              <a:lnSpc>
                <a:spcPct val="111100"/>
              </a:lnSpc>
              <a:spcBef>
                <a:spcPts val="100"/>
              </a:spcBef>
            </a:pPr>
            <a:r>
              <a:rPr lang="ja-JP" altLang="en-US" sz="1200" b="0" spc="-5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海に流れ出ているから なんです。</a:t>
            </a:r>
            <a:endParaRPr lang="en-US" altLang="ja-JP" sz="1200" b="0" spc="-5" dirty="0">
              <a:solidFill>
                <a:srgbClr val="231F20"/>
              </a:solidFill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  <a:p>
            <a:pPr marL="584200" marR="147955" indent="-571500" algn="l">
              <a:lnSpc>
                <a:spcPct val="111100"/>
              </a:lnSpc>
              <a:spcBef>
                <a:spcPts val="100"/>
              </a:spcBef>
            </a:pPr>
            <a:endParaRPr lang="en-US" altLang="ja-JP" sz="1200" b="0" spc="-5" dirty="0">
              <a:solidFill>
                <a:srgbClr val="231F20"/>
              </a:solidFill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  <a:p>
            <a:pPr marL="584200" marR="147955" indent="-571500" algn="l">
              <a:lnSpc>
                <a:spcPct val="111100"/>
              </a:lnSpc>
              <a:spcBef>
                <a:spcPts val="100"/>
              </a:spcBef>
            </a:pPr>
            <a:r>
              <a:rPr lang="ja-JP" altLang="en-US" sz="1200" dirty="0"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陸とは、わたしたちが暮らす街のことです</a:t>
            </a:r>
            <a:r>
              <a:rPr lang="en-US" altLang="ja-JP" sz="1200" dirty="0"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｡</a:t>
            </a:r>
          </a:p>
          <a:p>
            <a:pPr marL="584200" marR="147955" indent="-571500" algn="l">
              <a:lnSpc>
                <a:spcPct val="111100"/>
              </a:lnSpc>
              <a:spcBef>
                <a:spcPts val="100"/>
              </a:spcBef>
            </a:pPr>
            <a:endParaRPr lang="en-US" altLang="ja-JP" sz="1200" dirty="0"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  <a:p>
            <a:pPr marL="584200" marR="147955" indent="-571500" algn="l">
              <a:lnSpc>
                <a:spcPct val="111100"/>
              </a:lnSpc>
              <a:spcBef>
                <a:spcPts val="100"/>
              </a:spcBef>
            </a:pPr>
            <a:r>
              <a:rPr lang="ja-JP" altLang="en-US" sz="1200" dirty="0"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つまり、街のごみが</a:t>
            </a:r>
            <a:endParaRPr lang="en-US" altLang="ja-JP" sz="1200" dirty="0"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  <a:p>
            <a:pPr marL="584200" marR="147955" indent="-571500" algn="l">
              <a:lnSpc>
                <a:spcPct val="111100"/>
              </a:lnSpc>
              <a:spcBef>
                <a:spcPts val="100"/>
              </a:spcBef>
            </a:pPr>
            <a:r>
              <a:rPr lang="ja-JP" altLang="en-US" sz="1200" dirty="0"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海に流れ出ているんです</a:t>
            </a:r>
            <a:r>
              <a:rPr lang="en-US" altLang="ja-JP" sz="1200" dirty="0"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｡</a:t>
            </a:r>
            <a:endParaRPr lang="ja-JP" altLang="en-US" sz="1200" dirty="0"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AE868-D54F-4999-A89C-B8F27D24C788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79371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lang="ja-JP" altLang="en-US" sz="1200" spc="-5" dirty="0">
                <a:latin typeface="A-OTF じゅん Pro 34" panose="020F0500000000000000" pitchFamily="34" charset="-128"/>
                <a:ea typeface="A-OTF じゅん Pro 34" panose="020F0500000000000000" pitchFamily="34" charset="-128"/>
              </a:rPr>
              <a:t>ぽい捨てなどの</a:t>
            </a:r>
            <a:endParaRPr lang="en-US" altLang="ja-JP" sz="1200" spc="-5" dirty="0">
              <a:latin typeface="A-OTF じゅん Pro 34" panose="020F0500000000000000" pitchFamily="34" charset="-128"/>
              <a:ea typeface="A-OTF じゅん Pro 34" panose="020F0500000000000000" pitchFamily="34" charset="-128"/>
            </a:endParaRPr>
          </a:p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lang="ja-JP" altLang="en-US" sz="1200" spc="-5" dirty="0">
                <a:latin typeface="A-OTF じゅん Pro 34" panose="020F0500000000000000" pitchFamily="34" charset="-128"/>
                <a:ea typeface="A-OTF じゅん Pro 34" panose="020F0500000000000000" pitchFamily="34" charset="-128"/>
              </a:rPr>
              <a:t>ルールを守らずに捨てられた</a:t>
            </a:r>
            <a:endParaRPr lang="en-US" altLang="ja-JP" sz="1200" spc="-5" dirty="0">
              <a:latin typeface="A-OTF じゅん Pro 34" panose="020F0500000000000000" pitchFamily="34" charset="-128"/>
              <a:ea typeface="A-OTF じゅん Pro 34" panose="020F0500000000000000" pitchFamily="34" charset="-128"/>
            </a:endParaRPr>
          </a:p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lang="ja-JP" altLang="en-US" sz="1200" spc="-10" dirty="0">
                <a:latin typeface="A-OTF じゅん Pro 34" panose="020F0500000000000000" pitchFamily="34" charset="-128"/>
                <a:ea typeface="A-OTF じゅん Pro 34" panose="020F0500000000000000" pitchFamily="34" charset="-128"/>
              </a:rPr>
              <a:t>プラスチックごみが</a:t>
            </a:r>
            <a:endParaRPr lang="ja-JP" altLang="en-US" sz="1200" dirty="0">
              <a:latin typeface="A-OTF じゅん Pro 34" panose="020F0500000000000000" pitchFamily="34" charset="-128"/>
              <a:ea typeface="A-OTF じゅん Pro 34" panose="020F0500000000000000" pitchFamily="34" charset="-128"/>
            </a:endParaRPr>
          </a:p>
          <a:p>
            <a:pPr marL="12700" marR="919480">
              <a:lnSpc>
                <a:spcPct val="150000"/>
              </a:lnSpc>
            </a:pPr>
            <a:r>
              <a:rPr lang="ja-JP" altLang="en-US" sz="1200" spc="-5" dirty="0">
                <a:latin typeface="A-OTF じゅん Pro 34" panose="020F0500000000000000" pitchFamily="34" charset="-128"/>
                <a:ea typeface="A-OTF じゅん Pro 34" panose="020F0500000000000000" pitchFamily="34" charset="-128"/>
              </a:rPr>
              <a:t>雨や風で溝や川に入り</a:t>
            </a:r>
            <a:endParaRPr lang="en-US" altLang="ja-JP" sz="1200" spc="-5" dirty="0">
              <a:latin typeface="A-OTF じゅん Pro 34" panose="020F0500000000000000" pitchFamily="34" charset="-128"/>
              <a:ea typeface="A-OTF じゅん Pro 34" panose="020F0500000000000000" pitchFamily="34" charset="-128"/>
            </a:endParaRPr>
          </a:p>
          <a:p>
            <a:pPr marL="12700" marR="919480">
              <a:lnSpc>
                <a:spcPct val="150000"/>
              </a:lnSpc>
            </a:pPr>
            <a:r>
              <a:rPr lang="ja-JP" altLang="en-US" sz="1200" spc="-5" dirty="0">
                <a:latin typeface="A-OTF じゅん Pro 34" panose="020F0500000000000000" pitchFamily="34" charset="-128"/>
                <a:ea typeface="A-OTF じゅん Pro 34" panose="020F0500000000000000" pitchFamily="34" charset="-128"/>
              </a:rPr>
              <a:t>海に流れ出ています</a:t>
            </a:r>
            <a:r>
              <a:rPr lang="ja-JP" altLang="en-US" sz="1200" spc="-5" dirty="0"/>
              <a:t>。</a:t>
            </a:r>
            <a:endParaRPr lang="en-US" altLang="ja-JP" sz="1200" spc="-5" dirty="0"/>
          </a:p>
          <a:p>
            <a:pPr marL="12700" marR="919480">
              <a:lnSpc>
                <a:spcPct val="150000"/>
              </a:lnSpc>
            </a:pPr>
            <a:endParaRPr lang="en-US" altLang="ja-JP" sz="1200" spc="-5" dirty="0"/>
          </a:p>
          <a:p>
            <a:pPr marL="12700" marR="919480">
              <a:lnSpc>
                <a:spcPct val="150000"/>
              </a:lnSpc>
            </a:pPr>
            <a:r>
              <a:rPr lang="ja-JP" altLang="en-US" sz="1200" spc="-5" dirty="0"/>
              <a:t>ペットボトルやレジ袋など</a:t>
            </a:r>
            <a:endParaRPr lang="en-US" altLang="ja-JP" sz="1200" spc="-5" dirty="0"/>
          </a:p>
          <a:p>
            <a:pPr marL="12700" marR="919480">
              <a:lnSpc>
                <a:spcPct val="150000"/>
              </a:lnSpc>
            </a:pPr>
            <a:r>
              <a:rPr lang="ja-JP" altLang="en-US" sz="1200" spc="-5" dirty="0"/>
              <a:t>とても軽いプラスチックごみは</a:t>
            </a:r>
            <a:endParaRPr lang="en-US" altLang="ja-JP" sz="1200" spc="-5" dirty="0"/>
          </a:p>
          <a:p>
            <a:pPr marL="12700" marR="919480">
              <a:lnSpc>
                <a:spcPct val="150000"/>
              </a:lnSpc>
            </a:pPr>
            <a:r>
              <a:rPr lang="ja-JP" altLang="en-US" sz="1200" spc="-5" dirty="0"/>
              <a:t>雨や風で流されたり</a:t>
            </a:r>
            <a:endParaRPr lang="en-US" altLang="ja-JP" sz="1200" spc="-5" dirty="0"/>
          </a:p>
          <a:p>
            <a:pPr marL="12700" marR="919480">
              <a:lnSpc>
                <a:spcPct val="150000"/>
              </a:lnSpc>
            </a:pPr>
            <a:r>
              <a:rPr lang="ja-JP" altLang="en-US" sz="1200" spc="-5" dirty="0"/>
              <a:t>飛ばされたりしやすいんです</a:t>
            </a:r>
            <a:r>
              <a:rPr lang="en-US" altLang="ja-JP" sz="1200" spc="-5" dirty="0"/>
              <a:t>｡</a:t>
            </a:r>
          </a:p>
          <a:p>
            <a:pPr marL="12700" marR="919480">
              <a:lnSpc>
                <a:spcPct val="150000"/>
              </a:lnSpc>
            </a:pPr>
            <a:endParaRPr lang="en-US" altLang="ja-JP" sz="1200" spc="-5" dirty="0"/>
          </a:p>
          <a:p>
            <a:pPr marL="12700" marR="91948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200" b="0" spc="-5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写真左下は</a:t>
            </a:r>
            <a:endParaRPr lang="en-US" altLang="ja-JP" sz="1200" b="0" spc="-5" dirty="0">
              <a:solidFill>
                <a:srgbClr val="231F20"/>
              </a:solidFill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  <a:p>
            <a:pPr marL="12700" marR="91948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200" b="0" spc="-5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ぽい捨てやルールを守らないごみ捨ての写真です</a:t>
            </a:r>
            <a:r>
              <a:rPr lang="en-US" altLang="ja-JP" sz="1200" b="0" spc="-5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｡</a:t>
            </a:r>
          </a:p>
          <a:p>
            <a:pPr marL="12700" marR="91948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200" dirty="0"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最近はカラスがごみを荒らすことも増えています</a:t>
            </a:r>
            <a:r>
              <a:rPr lang="en-US" altLang="ja-JP" sz="1200" dirty="0"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｡</a:t>
            </a:r>
            <a:endParaRPr lang="ja-JP" altLang="en-US" sz="1200" dirty="0"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  <a:p>
            <a:pPr marL="12700" marR="919480">
              <a:lnSpc>
                <a:spcPct val="150000"/>
              </a:lnSpc>
            </a:pPr>
            <a:endParaRPr lang="en-US" altLang="ja-JP" sz="1200" spc="-5" dirty="0"/>
          </a:p>
          <a:p>
            <a:pPr marL="12700" marR="919480">
              <a:lnSpc>
                <a:spcPct val="150000"/>
              </a:lnSpc>
            </a:pPr>
            <a:r>
              <a:rPr lang="ja-JP" altLang="en-US" sz="1200" b="0" spc="-5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写真右上は</a:t>
            </a:r>
            <a:endParaRPr lang="en-US" altLang="ja-JP" sz="1200" b="0" spc="-5" dirty="0">
              <a:solidFill>
                <a:srgbClr val="231F20"/>
              </a:solidFill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  <a:p>
            <a:pPr marL="12700" marR="919480">
              <a:lnSpc>
                <a:spcPct val="150000"/>
              </a:lnSpc>
            </a:pPr>
            <a:r>
              <a:rPr lang="ja-JP" altLang="en-US" sz="1200" b="0" spc="-5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溝に落ちたごみの写真です</a:t>
            </a:r>
            <a:r>
              <a:rPr lang="en-US" altLang="ja-JP" sz="1200" b="0" spc="-5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｡</a:t>
            </a:r>
          </a:p>
          <a:p>
            <a:pPr marL="12700" marR="919480">
              <a:lnSpc>
                <a:spcPct val="150000"/>
              </a:lnSpc>
            </a:pPr>
            <a:r>
              <a:rPr lang="ja-JP" altLang="en-US" sz="1200" b="0" spc="-5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溝や川に落ちたプラスチックごみは</a:t>
            </a:r>
            <a:endParaRPr lang="en-US" altLang="ja-JP" sz="1200" b="0" spc="-5" dirty="0">
              <a:solidFill>
                <a:srgbClr val="231F20"/>
              </a:solidFill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  <a:p>
            <a:pPr marL="12700" marR="919480">
              <a:lnSpc>
                <a:spcPct val="150000"/>
              </a:lnSpc>
            </a:pPr>
            <a:r>
              <a:rPr lang="ja-JP" altLang="en-US" sz="1200" b="0" spc="-5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雨が降って水量が増えると</a:t>
            </a:r>
            <a:endParaRPr lang="en-US" altLang="ja-JP" sz="1200" b="0" spc="-5" dirty="0">
              <a:solidFill>
                <a:srgbClr val="231F20"/>
              </a:solidFill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  <a:p>
            <a:pPr marL="12700" marR="919480">
              <a:lnSpc>
                <a:spcPct val="150000"/>
              </a:lnSpc>
            </a:pPr>
            <a:r>
              <a:rPr lang="ja-JP" altLang="en-US" sz="1200" b="0" spc="-5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あっという間に海に流れて行きます</a:t>
            </a:r>
            <a:r>
              <a:rPr lang="en-US" altLang="ja-JP" sz="1200" b="0" spc="-5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｡</a:t>
            </a:r>
          </a:p>
          <a:p>
            <a:pPr marL="12700" marR="919480">
              <a:lnSpc>
                <a:spcPct val="150000"/>
              </a:lnSpc>
            </a:pPr>
            <a:endParaRPr lang="en-US" altLang="ja-JP" sz="1200" b="0" spc="-5" dirty="0">
              <a:solidFill>
                <a:srgbClr val="231F20"/>
              </a:solidFill>
              <a:latin typeface="A-OTF じゅん Pro 34" panose="020F0500000000000000" pitchFamily="34" charset="-128"/>
              <a:ea typeface="A-OTF じゅん Pro 34" panose="020F0500000000000000" pitchFamily="34" charset="-128"/>
            </a:endParaRPr>
          </a:p>
          <a:p>
            <a:pPr marL="12700" marR="919480">
              <a:lnSpc>
                <a:spcPct val="150000"/>
              </a:lnSpc>
            </a:pPr>
            <a:r>
              <a:rPr lang="ja-JP" altLang="en-US" sz="1200" b="0" spc="-5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写真右下は</a:t>
            </a:r>
            <a:endParaRPr lang="en-US" altLang="ja-JP" sz="1200" b="0" spc="-5" dirty="0">
              <a:solidFill>
                <a:srgbClr val="231F20"/>
              </a:solidFill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  <a:p>
            <a:pPr marL="12700" marR="919480">
              <a:lnSpc>
                <a:spcPct val="150000"/>
              </a:lnSpc>
            </a:pPr>
            <a:r>
              <a:rPr lang="ja-JP" altLang="en-US" sz="1200" b="0" spc="-5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海に浮いたペットボトルなどのプラスチックごみです</a:t>
            </a:r>
            <a:r>
              <a:rPr lang="en-US" altLang="ja-JP" sz="1200" b="0" spc="-5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｡</a:t>
            </a:r>
          </a:p>
          <a:p>
            <a:pPr marL="12700" marR="919480">
              <a:lnSpc>
                <a:spcPct val="150000"/>
              </a:lnSpc>
            </a:pPr>
            <a:r>
              <a:rPr lang="ja-JP" altLang="en-US" sz="1200" b="0" spc="-5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フタが閉まったままのペットボトルは浮きやすく</a:t>
            </a:r>
            <a:endParaRPr lang="en-US" altLang="ja-JP" sz="1200" b="0" spc="-5" dirty="0">
              <a:solidFill>
                <a:srgbClr val="231F20"/>
              </a:solidFill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  <a:p>
            <a:pPr marL="12700" marR="919480">
              <a:lnSpc>
                <a:spcPct val="150000"/>
              </a:lnSpc>
            </a:pPr>
            <a:r>
              <a:rPr lang="ja-JP" altLang="en-US" sz="1200" b="0" spc="-5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海を長時間漂い続けます</a:t>
            </a:r>
            <a:r>
              <a:rPr lang="en-US" altLang="ja-JP" sz="1200" b="0" spc="-5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｡</a:t>
            </a:r>
          </a:p>
          <a:p>
            <a:pPr marL="12700" marR="919480">
              <a:lnSpc>
                <a:spcPct val="150000"/>
              </a:lnSpc>
            </a:pPr>
            <a:endParaRPr lang="en-US" altLang="ja-JP" sz="1200" b="0" spc="-5" dirty="0">
              <a:solidFill>
                <a:srgbClr val="231F20"/>
              </a:solidFill>
              <a:latin typeface="A-OTF じゅん Pro 34" panose="020F0500000000000000" pitchFamily="34" charset="-128"/>
              <a:ea typeface="A-OTF じゅん Pro 34" panose="020F0500000000000000" pitchFamily="34" charset="-128"/>
            </a:endParaRPr>
          </a:p>
          <a:p>
            <a:pPr marL="12700" marR="919480">
              <a:lnSpc>
                <a:spcPct val="150000"/>
              </a:lnSpc>
            </a:pPr>
            <a:r>
              <a:rPr lang="ja-JP" altLang="en-US" sz="1200" spc="-5" dirty="0"/>
              <a:t>こうして</a:t>
            </a:r>
            <a:r>
              <a:rPr lang="en-US" altLang="ja-JP" sz="1200" spc="-5" dirty="0"/>
              <a:t>､</a:t>
            </a:r>
            <a:r>
              <a:rPr lang="ja-JP" altLang="en-US" sz="1200" spc="-5" dirty="0"/>
              <a:t>多くのプラスチックごみが</a:t>
            </a:r>
            <a:endParaRPr lang="en-US" altLang="ja-JP" sz="1200" spc="-5" dirty="0"/>
          </a:p>
          <a:p>
            <a:pPr marL="12700" marR="919480">
              <a:lnSpc>
                <a:spcPct val="150000"/>
              </a:lnSpc>
            </a:pPr>
            <a:r>
              <a:rPr lang="ja-JP" altLang="en-US" sz="1200" spc="-5" dirty="0"/>
              <a:t>海に流れ出てしまうんです</a:t>
            </a:r>
            <a:r>
              <a:rPr lang="en-US" altLang="ja-JP" sz="1200" spc="-5" dirty="0"/>
              <a:t>｡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AE868-D54F-4999-A89C-B8F27D24C788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89354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ja-JP" altLang="en-US" sz="1200" b="0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実は世界中の海が</a:t>
            </a:r>
            <a:endParaRPr lang="en-US" altLang="ja-JP" sz="1200" b="0" dirty="0">
              <a:solidFill>
                <a:srgbClr val="231F20"/>
              </a:solidFill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  <a:p>
            <a:pPr algn="l"/>
            <a:r>
              <a:rPr lang="ja-JP" altLang="en-US" sz="1200" b="0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こんな風にごみだらけになっています</a:t>
            </a:r>
            <a:r>
              <a:rPr lang="en-US" altLang="ja-JP" sz="1200" b="0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｡</a:t>
            </a:r>
          </a:p>
          <a:p>
            <a:pPr algn="l"/>
            <a:endParaRPr lang="en-US" altLang="ja-JP" sz="1200" b="0" dirty="0">
              <a:solidFill>
                <a:srgbClr val="231F20"/>
              </a:solidFill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  <a:p>
            <a:pPr algn="l"/>
            <a:r>
              <a:rPr lang="ja-JP" altLang="en-US" sz="1200" b="0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なんと世界の海には</a:t>
            </a:r>
          </a:p>
          <a:p>
            <a:pPr algn="l"/>
            <a:r>
              <a:rPr lang="ja-JP" altLang="en-US" sz="1200" b="0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年間</a:t>
            </a:r>
            <a:r>
              <a:rPr lang="en-US" altLang="ja-JP" sz="1200" b="0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800</a:t>
            </a:r>
            <a:r>
              <a:rPr lang="ja-JP" altLang="en-US" sz="1200" b="0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万トンのプラスチックごみが</a:t>
            </a:r>
            <a:endParaRPr lang="en-US" altLang="ja-JP" sz="1200" b="0" dirty="0">
              <a:solidFill>
                <a:srgbClr val="231F20"/>
              </a:solidFill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  <a:p>
            <a:pPr algn="l"/>
            <a:r>
              <a:rPr lang="ja-JP" altLang="en-US" sz="1200" b="0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流れこんでいると言われています</a:t>
            </a:r>
            <a:r>
              <a:rPr lang="en-US" altLang="ja-JP" sz="1200" b="0" dirty="0">
                <a:solidFill>
                  <a:srgbClr val="231F20"/>
                </a:solidFill>
                <a:latin typeface="A-OTF じゅん Pro 34" panose="020F0500000000000000" pitchFamily="34" charset="-128"/>
                <a:ea typeface="A-OTF じゅん Pro 34" panose="020F0500000000000000" pitchFamily="34" charset="-128"/>
                <a:cs typeface="A P-OTF ネオツデイKL+ ProN EL"/>
              </a:rPr>
              <a:t>｡</a:t>
            </a:r>
          </a:p>
          <a:p>
            <a:pPr algn="l"/>
            <a:endParaRPr lang="en-US" altLang="ja-JP" sz="1200" b="0" dirty="0">
              <a:solidFill>
                <a:srgbClr val="231F20"/>
              </a:solidFill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200" dirty="0">
                <a:solidFill>
                  <a:srgbClr val="FFFFFF"/>
                </a:solidFill>
                <a:latin typeface="A-OTF じゅん Pro 201"/>
                <a:cs typeface="A-OTF じゅん Pro 201"/>
              </a:rPr>
              <a:t>800</a:t>
            </a:r>
            <a:r>
              <a:rPr lang="ja-JP" altLang="en-US" sz="1200" dirty="0">
                <a:solidFill>
                  <a:srgbClr val="FFFFFF"/>
                </a:solidFill>
                <a:latin typeface="A-OTF じゅん Pro 201"/>
                <a:cs typeface="A-OTF じゅん Pro 201"/>
              </a:rPr>
              <a:t>万トンがどれぐらいの量かというと</a:t>
            </a:r>
            <a:endParaRPr lang="en-US" altLang="ja-JP" sz="1200" dirty="0">
              <a:solidFill>
                <a:srgbClr val="FFFFFF"/>
              </a:solidFill>
              <a:latin typeface="A-OTF じゅん Pro 201"/>
              <a:cs typeface="A-OTF じゅん Pro 201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200" dirty="0">
                <a:solidFill>
                  <a:srgbClr val="FFFFFF"/>
                </a:solidFill>
                <a:latin typeface="A-OTF じゅん Pro 201"/>
                <a:cs typeface="A-OTF じゅん Pro 201"/>
              </a:rPr>
              <a:t>1</a:t>
            </a:r>
            <a:r>
              <a:rPr lang="ja-JP" altLang="en-US" sz="1200" dirty="0">
                <a:solidFill>
                  <a:srgbClr val="FFFFFF"/>
                </a:solidFill>
                <a:latin typeface="A-OTF じゅん Pro 201"/>
                <a:cs typeface="A-OTF じゅん Pro 201"/>
              </a:rPr>
              <a:t>機</a:t>
            </a:r>
            <a:r>
              <a:rPr lang="en-US" altLang="ja-JP" sz="1200" dirty="0">
                <a:solidFill>
                  <a:srgbClr val="FFFFFF"/>
                </a:solidFill>
                <a:latin typeface="A-OTF じゅん Pro 201"/>
                <a:cs typeface="A-OTF じゅん Pro 201"/>
              </a:rPr>
              <a:t>160</a:t>
            </a:r>
            <a:r>
              <a:rPr lang="ja-JP" altLang="en-US" sz="1200" dirty="0">
                <a:solidFill>
                  <a:srgbClr val="FFFFFF"/>
                </a:solidFill>
                <a:latin typeface="A-OTF じゅん Pro 201"/>
                <a:cs typeface="A-OTF じゅん Pro 201"/>
              </a:rPr>
              <a:t>トンのジェット機</a:t>
            </a:r>
            <a:endParaRPr lang="en-US" altLang="ja-JP" sz="1200" dirty="0">
              <a:solidFill>
                <a:srgbClr val="FFFFFF"/>
              </a:solidFill>
              <a:latin typeface="A-OTF じゅん Pro 201"/>
              <a:cs typeface="A-OTF じゅん Pro 201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200" dirty="0">
                <a:solidFill>
                  <a:srgbClr val="FFFFFF"/>
                </a:solidFill>
                <a:latin typeface="A-OTF じゅん Pro 201"/>
                <a:cs typeface="A-OTF じゅん Pro 201"/>
              </a:rPr>
              <a:t>５万機分の重さになります</a:t>
            </a:r>
            <a:r>
              <a:rPr lang="en-US" altLang="ja-JP" sz="1200" dirty="0">
                <a:solidFill>
                  <a:srgbClr val="FFFFFF"/>
                </a:solidFill>
                <a:latin typeface="A-OTF じゅん Pro 201"/>
                <a:cs typeface="A-OTF じゅん Pro 201"/>
              </a:rPr>
              <a:t>!</a:t>
            </a:r>
          </a:p>
          <a:p>
            <a:pPr algn="l"/>
            <a:endParaRPr lang="en-US" altLang="ja-JP" sz="1200" b="0" dirty="0">
              <a:solidFill>
                <a:srgbClr val="231F20"/>
              </a:solidFill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200" dirty="0">
                <a:solidFill>
                  <a:srgbClr val="231F20"/>
                </a:solidFill>
                <a:latin typeface="A-OTF じゅん Pro 201"/>
                <a:cs typeface="A-OTF じゅん Pro 201"/>
              </a:rPr>
              <a:t>※</a:t>
            </a:r>
            <a:r>
              <a:rPr lang="ja-JP" altLang="en-US" sz="1200" dirty="0">
                <a:solidFill>
                  <a:srgbClr val="231F20"/>
                </a:solidFill>
                <a:latin typeface="A-OTF じゅん Pro 201"/>
                <a:cs typeface="A-OTF じゅん Pro 201"/>
              </a:rPr>
              <a:t>出典：エレンマッカーサー財団 </a:t>
            </a:r>
            <a:r>
              <a:rPr lang="en-US" altLang="ja-JP" sz="1200" dirty="0">
                <a:solidFill>
                  <a:srgbClr val="231F20"/>
                </a:solidFill>
                <a:latin typeface="A-OTF じゅん Pro 201"/>
                <a:cs typeface="A-OTF じゅん Pro 201"/>
              </a:rPr>
              <a:t>The New Plastics Economy</a:t>
            </a:r>
            <a:r>
              <a:rPr lang="ja-JP" altLang="en-US" sz="1200" dirty="0">
                <a:solidFill>
                  <a:srgbClr val="231F20"/>
                </a:solidFill>
                <a:latin typeface="A-OTF じゅん Pro 201"/>
                <a:cs typeface="A-OTF じゅん Pro 201"/>
              </a:rPr>
              <a:t>（</a:t>
            </a:r>
            <a:r>
              <a:rPr lang="en-US" altLang="ja-JP" sz="1200" dirty="0">
                <a:solidFill>
                  <a:srgbClr val="231F20"/>
                </a:solidFill>
                <a:latin typeface="A-OTF じゅん Pro 201"/>
                <a:cs typeface="A-OTF じゅん Pro 201"/>
              </a:rPr>
              <a:t>2016</a:t>
            </a:r>
            <a:r>
              <a:rPr lang="ja-JP" altLang="en-US" sz="1200" dirty="0">
                <a:solidFill>
                  <a:srgbClr val="231F20"/>
                </a:solidFill>
                <a:latin typeface="A-OTF じゅん Pro 201"/>
                <a:cs typeface="A-OTF じゅん Pro 201"/>
              </a:rPr>
              <a:t>年）</a:t>
            </a:r>
            <a:endParaRPr lang="ja-JP" altLang="en-US" sz="1200" dirty="0">
              <a:latin typeface="A-OTF じゅん Pro 34" panose="020F0500000000000000" pitchFamily="34" charset="-128"/>
              <a:ea typeface="A-OTF じゅん Pro 34" panose="020F0500000000000000" pitchFamily="34" charset="-128"/>
              <a:cs typeface="A P-OTF ネオツデイKL+ ProN EL"/>
            </a:endParaRPr>
          </a:p>
          <a:p>
            <a:endParaRPr lang="en-US" altLang="ja-JP" sz="1200" dirty="0">
              <a:solidFill>
                <a:srgbClr val="FFFFFF"/>
              </a:solidFill>
              <a:latin typeface="A-OTF じゅん Pro 34" panose="020F0500000000000000" pitchFamily="34" charset="-128"/>
              <a:ea typeface="A-OTF じゅん Pro 34" panose="020F0500000000000000" pitchFamily="34" charset="-128"/>
            </a:endParaRPr>
          </a:p>
          <a:p>
            <a:endParaRPr kumimoji="1" lang="en-US" altLang="ja-JP" sz="1200" dirty="0">
              <a:solidFill>
                <a:srgbClr val="FFFFFF"/>
              </a:solidFill>
              <a:latin typeface="A-OTF じゅん Pro 34" panose="020F0500000000000000" pitchFamily="34" charset="-128"/>
              <a:ea typeface="A-OTF じゅん Pro 34" panose="020F0500000000000000" pitchFamily="34" charset="-128"/>
            </a:endParaRP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AE868-D54F-4999-A89C-B8F27D24C788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120621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892820" y="1387402"/>
            <a:ext cx="2298159" cy="4521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0">
                <a:solidFill>
                  <a:srgbClr val="231F20"/>
                </a:solidFill>
                <a:latin typeface="A P-OTF ネオツデイKL+ ProN EL"/>
                <a:cs typeface="A P-OTF ネオツデイKL+ ProN E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12570" y="4235196"/>
            <a:ext cx="705866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300" b="0" i="0">
                <a:solidFill>
                  <a:srgbClr val="231F20"/>
                </a:solidFill>
                <a:latin typeface="A P-OTF ネオツデイKL+ ProN EL"/>
                <a:cs typeface="A P-OTF ネオツデイKL+ ProN E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4/16/2025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rgbClr val="231F20"/>
                </a:solidFill>
                <a:latin typeface="A P-OTF ネオツデイKL+ ProN EL"/>
                <a:cs typeface="A P-OTF ネオツデイKL+ ProN E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4300" b="0" i="0">
                <a:solidFill>
                  <a:srgbClr val="231F20"/>
                </a:solidFill>
                <a:latin typeface="A P-OTF ネオツデイKL+ ProN EL"/>
                <a:cs typeface="A P-OTF ネオツデイKL+ ProN E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4/16/2025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rgbClr val="231F20"/>
                </a:solidFill>
                <a:latin typeface="A P-OTF ネオツデイKL+ ProN EL"/>
                <a:cs typeface="A P-OTF ネオツデイKL+ ProN E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04190" y="1739455"/>
            <a:ext cx="4386453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193157" y="1739455"/>
            <a:ext cx="4386453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4/16/2025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892106" y="3976846"/>
            <a:ext cx="6300470" cy="540385"/>
          </a:xfrm>
          <a:custGeom>
            <a:avLst/>
            <a:gdLst/>
            <a:ahLst/>
            <a:cxnLst/>
            <a:rect l="l" t="t" r="r" b="b"/>
            <a:pathLst>
              <a:path w="6300470" h="540385">
                <a:moveTo>
                  <a:pt x="6029998" y="0"/>
                </a:moveTo>
                <a:lnTo>
                  <a:pt x="270001" y="0"/>
                </a:lnTo>
                <a:lnTo>
                  <a:pt x="221467" y="4350"/>
                </a:lnTo>
                <a:lnTo>
                  <a:pt x="175787" y="16892"/>
                </a:lnTo>
                <a:lnTo>
                  <a:pt x="133724" y="36864"/>
                </a:lnTo>
                <a:lnTo>
                  <a:pt x="96040" y="63503"/>
                </a:lnTo>
                <a:lnTo>
                  <a:pt x="63499" y="96046"/>
                </a:lnTo>
                <a:lnTo>
                  <a:pt x="36861" y="133730"/>
                </a:lnTo>
                <a:lnTo>
                  <a:pt x="16891" y="175792"/>
                </a:lnTo>
                <a:lnTo>
                  <a:pt x="4349" y="221470"/>
                </a:lnTo>
                <a:lnTo>
                  <a:pt x="0" y="270002"/>
                </a:lnTo>
                <a:lnTo>
                  <a:pt x="4349" y="318536"/>
                </a:lnTo>
                <a:lnTo>
                  <a:pt x="16891" y="364216"/>
                </a:lnTo>
                <a:lnTo>
                  <a:pt x="36861" y="406279"/>
                </a:lnTo>
                <a:lnTo>
                  <a:pt x="63499" y="443963"/>
                </a:lnTo>
                <a:lnTo>
                  <a:pt x="96040" y="476504"/>
                </a:lnTo>
                <a:lnTo>
                  <a:pt x="133724" y="503142"/>
                </a:lnTo>
                <a:lnTo>
                  <a:pt x="175787" y="523112"/>
                </a:lnTo>
                <a:lnTo>
                  <a:pt x="221467" y="535654"/>
                </a:lnTo>
                <a:lnTo>
                  <a:pt x="270001" y="540004"/>
                </a:lnTo>
                <a:lnTo>
                  <a:pt x="6029998" y="540004"/>
                </a:lnTo>
                <a:lnTo>
                  <a:pt x="6078529" y="535654"/>
                </a:lnTo>
                <a:lnTo>
                  <a:pt x="6124207" y="523112"/>
                </a:lnTo>
                <a:lnTo>
                  <a:pt x="6166270" y="503142"/>
                </a:lnTo>
                <a:lnTo>
                  <a:pt x="6203953" y="476504"/>
                </a:lnTo>
                <a:lnTo>
                  <a:pt x="6236496" y="443963"/>
                </a:lnTo>
                <a:lnTo>
                  <a:pt x="6263135" y="406279"/>
                </a:lnTo>
                <a:lnTo>
                  <a:pt x="6283107" y="364216"/>
                </a:lnTo>
                <a:lnTo>
                  <a:pt x="6295649" y="318536"/>
                </a:lnTo>
                <a:lnTo>
                  <a:pt x="6300000" y="270002"/>
                </a:lnTo>
                <a:lnTo>
                  <a:pt x="6295649" y="221470"/>
                </a:lnTo>
                <a:lnTo>
                  <a:pt x="6283107" y="175792"/>
                </a:lnTo>
                <a:lnTo>
                  <a:pt x="6263135" y="133730"/>
                </a:lnTo>
                <a:lnTo>
                  <a:pt x="6236496" y="96046"/>
                </a:lnTo>
                <a:lnTo>
                  <a:pt x="6203953" y="63503"/>
                </a:lnTo>
                <a:lnTo>
                  <a:pt x="6166270" y="36864"/>
                </a:lnTo>
                <a:lnTo>
                  <a:pt x="6124207" y="16892"/>
                </a:lnTo>
                <a:lnTo>
                  <a:pt x="6078529" y="4350"/>
                </a:lnTo>
                <a:lnTo>
                  <a:pt x="6029998" y="0"/>
                </a:lnTo>
                <a:close/>
              </a:path>
            </a:pathLst>
          </a:custGeom>
          <a:solidFill>
            <a:srgbClr val="007DB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407" y="5604205"/>
            <a:ext cx="10080625" cy="1955800"/>
          </a:xfrm>
          <a:custGeom>
            <a:avLst/>
            <a:gdLst/>
            <a:ahLst/>
            <a:cxnLst/>
            <a:rect l="l" t="t" r="r" b="b"/>
            <a:pathLst>
              <a:path w="10080625" h="1955800">
                <a:moveTo>
                  <a:pt x="0" y="203200"/>
                </a:moveTo>
                <a:lnTo>
                  <a:pt x="0" y="1955800"/>
                </a:lnTo>
                <a:lnTo>
                  <a:pt x="10080002" y="1955800"/>
                </a:lnTo>
                <a:lnTo>
                  <a:pt x="10080002" y="254000"/>
                </a:lnTo>
                <a:lnTo>
                  <a:pt x="555085" y="254000"/>
                </a:lnTo>
                <a:lnTo>
                  <a:pt x="484835" y="241300"/>
                </a:lnTo>
                <a:lnTo>
                  <a:pt x="92279" y="241300"/>
                </a:lnTo>
                <a:lnTo>
                  <a:pt x="43456" y="228600"/>
                </a:lnTo>
                <a:lnTo>
                  <a:pt x="0" y="203200"/>
                </a:lnTo>
                <a:close/>
              </a:path>
              <a:path w="10080625" h="1955800">
                <a:moveTo>
                  <a:pt x="791540" y="0"/>
                </a:moveTo>
                <a:lnTo>
                  <a:pt x="679684" y="165100"/>
                </a:lnTo>
                <a:lnTo>
                  <a:pt x="610450" y="241300"/>
                </a:lnTo>
                <a:lnTo>
                  <a:pt x="555085" y="254000"/>
                </a:lnTo>
                <a:lnTo>
                  <a:pt x="1080184" y="254000"/>
                </a:lnTo>
                <a:lnTo>
                  <a:pt x="994270" y="228600"/>
                </a:lnTo>
                <a:lnTo>
                  <a:pt x="901980" y="177800"/>
                </a:lnTo>
                <a:lnTo>
                  <a:pt x="839027" y="101600"/>
                </a:lnTo>
                <a:lnTo>
                  <a:pt x="803012" y="38100"/>
                </a:lnTo>
                <a:lnTo>
                  <a:pt x="791540" y="0"/>
                </a:lnTo>
                <a:close/>
              </a:path>
              <a:path w="10080625" h="1955800">
                <a:moveTo>
                  <a:pt x="1320469" y="63500"/>
                </a:moveTo>
                <a:lnTo>
                  <a:pt x="1212702" y="190500"/>
                </a:lnTo>
                <a:lnTo>
                  <a:pt x="1142801" y="241300"/>
                </a:lnTo>
                <a:lnTo>
                  <a:pt x="1080184" y="254000"/>
                </a:lnTo>
                <a:lnTo>
                  <a:pt x="2453971" y="254000"/>
                </a:lnTo>
                <a:lnTo>
                  <a:pt x="2383713" y="241300"/>
                </a:lnTo>
                <a:lnTo>
                  <a:pt x="2029350" y="241300"/>
                </a:lnTo>
                <a:lnTo>
                  <a:pt x="1978659" y="228600"/>
                </a:lnTo>
                <a:lnTo>
                  <a:pt x="1924245" y="215900"/>
                </a:lnTo>
                <a:lnTo>
                  <a:pt x="1903211" y="203200"/>
                </a:lnTo>
                <a:lnTo>
                  <a:pt x="1499884" y="203200"/>
                </a:lnTo>
                <a:lnTo>
                  <a:pt x="1444459" y="190500"/>
                </a:lnTo>
                <a:lnTo>
                  <a:pt x="1395436" y="152400"/>
                </a:lnTo>
                <a:lnTo>
                  <a:pt x="1356109" y="101600"/>
                </a:lnTo>
                <a:lnTo>
                  <a:pt x="1329959" y="76200"/>
                </a:lnTo>
                <a:lnTo>
                  <a:pt x="1320469" y="63500"/>
                </a:lnTo>
                <a:close/>
              </a:path>
              <a:path w="10080625" h="1955800">
                <a:moveTo>
                  <a:pt x="2690418" y="0"/>
                </a:moveTo>
                <a:lnTo>
                  <a:pt x="2578570" y="165100"/>
                </a:lnTo>
                <a:lnTo>
                  <a:pt x="2509339" y="241300"/>
                </a:lnTo>
                <a:lnTo>
                  <a:pt x="2453971" y="254000"/>
                </a:lnTo>
                <a:lnTo>
                  <a:pt x="2979063" y="254000"/>
                </a:lnTo>
                <a:lnTo>
                  <a:pt x="2893148" y="228600"/>
                </a:lnTo>
                <a:lnTo>
                  <a:pt x="2800859" y="177800"/>
                </a:lnTo>
                <a:lnTo>
                  <a:pt x="2737905" y="101600"/>
                </a:lnTo>
                <a:lnTo>
                  <a:pt x="2701891" y="38100"/>
                </a:lnTo>
                <a:lnTo>
                  <a:pt x="2690418" y="0"/>
                </a:lnTo>
                <a:close/>
              </a:path>
              <a:path w="10080625" h="1955800">
                <a:moveTo>
                  <a:pt x="3219361" y="63500"/>
                </a:moveTo>
                <a:lnTo>
                  <a:pt x="3111586" y="190500"/>
                </a:lnTo>
                <a:lnTo>
                  <a:pt x="3041681" y="241300"/>
                </a:lnTo>
                <a:lnTo>
                  <a:pt x="2979063" y="254000"/>
                </a:lnTo>
                <a:lnTo>
                  <a:pt x="6251741" y="254000"/>
                </a:lnTo>
                <a:lnTo>
                  <a:pt x="6181483" y="241300"/>
                </a:lnTo>
                <a:lnTo>
                  <a:pt x="3928234" y="241300"/>
                </a:lnTo>
                <a:lnTo>
                  <a:pt x="3877541" y="228600"/>
                </a:lnTo>
                <a:lnTo>
                  <a:pt x="3823129" y="215900"/>
                </a:lnTo>
                <a:lnTo>
                  <a:pt x="3802099" y="203200"/>
                </a:lnTo>
                <a:lnTo>
                  <a:pt x="3398777" y="203200"/>
                </a:lnTo>
                <a:lnTo>
                  <a:pt x="3343351" y="190500"/>
                </a:lnTo>
                <a:lnTo>
                  <a:pt x="3294322" y="152400"/>
                </a:lnTo>
                <a:lnTo>
                  <a:pt x="3254995" y="101600"/>
                </a:lnTo>
                <a:lnTo>
                  <a:pt x="3228849" y="76200"/>
                </a:lnTo>
                <a:lnTo>
                  <a:pt x="3219361" y="63500"/>
                </a:lnTo>
                <a:close/>
              </a:path>
              <a:path w="10080625" h="1955800">
                <a:moveTo>
                  <a:pt x="6488188" y="0"/>
                </a:moveTo>
                <a:lnTo>
                  <a:pt x="6376340" y="165100"/>
                </a:lnTo>
                <a:lnTo>
                  <a:pt x="6307108" y="241300"/>
                </a:lnTo>
                <a:lnTo>
                  <a:pt x="6251741" y="254000"/>
                </a:lnTo>
                <a:lnTo>
                  <a:pt x="6776832" y="254000"/>
                </a:lnTo>
                <a:lnTo>
                  <a:pt x="6690918" y="228600"/>
                </a:lnTo>
                <a:lnTo>
                  <a:pt x="6598629" y="177800"/>
                </a:lnTo>
                <a:lnTo>
                  <a:pt x="6535675" y="101600"/>
                </a:lnTo>
                <a:lnTo>
                  <a:pt x="6499660" y="38100"/>
                </a:lnTo>
                <a:lnTo>
                  <a:pt x="6488188" y="0"/>
                </a:lnTo>
                <a:close/>
              </a:path>
              <a:path w="10080625" h="1955800">
                <a:moveTo>
                  <a:pt x="7017118" y="63500"/>
                </a:moveTo>
                <a:lnTo>
                  <a:pt x="6909351" y="190500"/>
                </a:lnTo>
                <a:lnTo>
                  <a:pt x="6839450" y="241300"/>
                </a:lnTo>
                <a:lnTo>
                  <a:pt x="6776832" y="254000"/>
                </a:lnTo>
                <a:lnTo>
                  <a:pt x="8150619" y="254000"/>
                </a:lnTo>
                <a:lnTo>
                  <a:pt x="8080362" y="241300"/>
                </a:lnTo>
                <a:lnTo>
                  <a:pt x="7726003" y="241300"/>
                </a:lnTo>
                <a:lnTo>
                  <a:pt x="7675310" y="228600"/>
                </a:lnTo>
                <a:lnTo>
                  <a:pt x="7620894" y="215900"/>
                </a:lnTo>
                <a:lnTo>
                  <a:pt x="7599860" y="203200"/>
                </a:lnTo>
                <a:lnTo>
                  <a:pt x="7196540" y="203200"/>
                </a:lnTo>
                <a:lnTo>
                  <a:pt x="7141121" y="190500"/>
                </a:lnTo>
                <a:lnTo>
                  <a:pt x="7092090" y="152400"/>
                </a:lnTo>
                <a:lnTo>
                  <a:pt x="7052759" y="101600"/>
                </a:lnTo>
                <a:lnTo>
                  <a:pt x="7026608" y="76200"/>
                </a:lnTo>
                <a:lnTo>
                  <a:pt x="7017118" y="63500"/>
                </a:lnTo>
                <a:close/>
              </a:path>
              <a:path w="10080625" h="1955800">
                <a:moveTo>
                  <a:pt x="8387067" y="0"/>
                </a:moveTo>
                <a:lnTo>
                  <a:pt x="8275218" y="165100"/>
                </a:lnTo>
                <a:lnTo>
                  <a:pt x="8205987" y="241300"/>
                </a:lnTo>
                <a:lnTo>
                  <a:pt x="8150619" y="254000"/>
                </a:lnTo>
                <a:lnTo>
                  <a:pt x="8675711" y="254000"/>
                </a:lnTo>
                <a:lnTo>
                  <a:pt x="8589797" y="228600"/>
                </a:lnTo>
                <a:lnTo>
                  <a:pt x="8497513" y="177800"/>
                </a:lnTo>
                <a:lnTo>
                  <a:pt x="8434558" y="101600"/>
                </a:lnTo>
                <a:lnTo>
                  <a:pt x="8398541" y="38100"/>
                </a:lnTo>
                <a:lnTo>
                  <a:pt x="8387067" y="0"/>
                </a:lnTo>
                <a:close/>
              </a:path>
              <a:path w="10080625" h="1955800">
                <a:moveTo>
                  <a:pt x="8916009" y="63500"/>
                </a:moveTo>
                <a:lnTo>
                  <a:pt x="8808235" y="190500"/>
                </a:lnTo>
                <a:lnTo>
                  <a:pt x="8738330" y="241300"/>
                </a:lnTo>
                <a:lnTo>
                  <a:pt x="8675711" y="254000"/>
                </a:lnTo>
                <a:lnTo>
                  <a:pt x="10080002" y="254000"/>
                </a:lnTo>
                <a:lnTo>
                  <a:pt x="10080002" y="241300"/>
                </a:lnTo>
                <a:lnTo>
                  <a:pt x="9624882" y="241300"/>
                </a:lnTo>
                <a:lnTo>
                  <a:pt x="9574190" y="228600"/>
                </a:lnTo>
                <a:lnTo>
                  <a:pt x="9519778" y="215900"/>
                </a:lnTo>
                <a:lnTo>
                  <a:pt x="9498748" y="203200"/>
                </a:lnTo>
                <a:lnTo>
                  <a:pt x="9095426" y="203200"/>
                </a:lnTo>
                <a:lnTo>
                  <a:pt x="9039999" y="190500"/>
                </a:lnTo>
                <a:lnTo>
                  <a:pt x="8990970" y="152400"/>
                </a:lnTo>
                <a:lnTo>
                  <a:pt x="8951644" y="101600"/>
                </a:lnTo>
                <a:lnTo>
                  <a:pt x="8925497" y="76200"/>
                </a:lnTo>
                <a:lnTo>
                  <a:pt x="8916009" y="63500"/>
                </a:lnTo>
                <a:close/>
              </a:path>
              <a:path w="10080625" h="1955800">
                <a:moveTo>
                  <a:pt x="357428" y="38100"/>
                </a:moveTo>
                <a:lnTo>
                  <a:pt x="329388" y="88900"/>
                </a:lnTo>
                <a:lnTo>
                  <a:pt x="292077" y="139700"/>
                </a:lnTo>
                <a:lnTo>
                  <a:pt x="251058" y="177800"/>
                </a:lnTo>
                <a:lnTo>
                  <a:pt x="211892" y="203200"/>
                </a:lnTo>
                <a:lnTo>
                  <a:pt x="180141" y="228600"/>
                </a:lnTo>
                <a:lnTo>
                  <a:pt x="161366" y="241300"/>
                </a:lnTo>
                <a:lnTo>
                  <a:pt x="484835" y="241300"/>
                </a:lnTo>
                <a:lnTo>
                  <a:pt x="415823" y="190500"/>
                </a:lnTo>
                <a:lnTo>
                  <a:pt x="377483" y="127000"/>
                </a:lnTo>
                <a:lnTo>
                  <a:pt x="360967" y="63500"/>
                </a:lnTo>
                <a:lnTo>
                  <a:pt x="357428" y="38100"/>
                </a:lnTo>
                <a:close/>
              </a:path>
              <a:path w="10080625" h="1955800">
                <a:moveTo>
                  <a:pt x="2256307" y="38100"/>
                </a:moveTo>
                <a:lnTo>
                  <a:pt x="2228267" y="88900"/>
                </a:lnTo>
                <a:lnTo>
                  <a:pt x="2190958" y="139700"/>
                </a:lnTo>
                <a:lnTo>
                  <a:pt x="2149941" y="177800"/>
                </a:lnTo>
                <a:lnTo>
                  <a:pt x="2110776" y="203200"/>
                </a:lnTo>
                <a:lnTo>
                  <a:pt x="2079024" y="228600"/>
                </a:lnTo>
                <a:lnTo>
                  <a:pt x="2060244" y="241300"/>
                </a:lnTo>
                <a:lnTo>
                  <a:pt x="2383713" y="241300"/>
                </a:lnTo>
                <a:lnTo>
                  <a:pt x="2314707" y="190500"/>
                </a:lnTo>
                <a:lnTo>
                  <a:pt x="2276367" y="127000"/>
                </a:lnTo>
                <a:lnTo>
                  <a:pt x="2259848" y="63500"/>
                </a:lnTo>
                <a:lnTo>
                  <a:pt x="2256307" y="38100"/>
                </a:lnTo>
                <a:close/>
              </a:path>
              <a:path w="10080625" h="1955800">
                <a:moveTo>
                  <a:pt x="4155198" y="38100"/>
                </a:moveTo>
                <a:lnTo>
                  <a:pt x="4152430" y="50800"/>
                </a:lnTo>
                <a:lnTo>
                  <a:pt x="4149280" y="50800"/>
                </a:lnTo>
                <a:lnTo>
                  <a:pt x="4145241" y="63500"/>
                </a:lnTo>
                <a:lnTo>
                  <a:pt x="4140962" y="63500"/>
                </a:lnTo>
                <a:lnTo>
                  <a:pt x="4137914" y="76200"/>
                </a:lnTo>
                <a:lnTo>
                  <a:pt x="4134586" y="76200"/>
                </a:lnTo>
                <a:lnTo>
                  <a:pt x="4097115" y="127000"/>
                </a:lnTo>
                <a:lnTo>
                  <a:pt x="4054474" y="165100"/>
                </a:lnTo>
                <a:lnTo>
                  <a:pt x="4013023" y="203200"/>
                </a:lnTo>
                <a:lnTo>
                  <a:pt x="3979123" y="228600"/>
                </a:lnTo>
                <a:lnTo>
                  <a:pt x="3959136" y="241300"/>
                </a:lnTo>
                <a:lnTo>
                  <a:pt x="4282605" y="241300"/>
                </a:lnTo>
                <a:lnTo>
                  <a:pt x="4213593" y="190500"/>
                </a:lnTo>
                <a:lnTo>
                  <a:pt x="4175253" y="127000"/>
                </a:lnTo>
                <a:lnTo>
                  <a:pt x="4158737" y="63500"/>
                </a:lnTo>
                <a:lnTo>
                  <a:pt x="4155198" y="38100"/>
                </a:lnTo>
                <a:close/>
              </a:path>
              <a:path w="10080625" h="1955800">
                <a:moveTo>
                  <a:pt x="4589297" y="0"/>
                </a:moveTo>
                <a:lnTo>
                  <a:pt x="4490768" y="139700"/>
                </a:lnTo>
                <a:lnTo>
                  <a:pt x="4428334" y="215900"/>
                </a:lnTo>
                <a:lnTo>
                  <a:pt x="4375363" y="241300"/>
                </a:lnTo>
                <a:lnTo>
                  <a:pt x="4833289" y="241300"/>
                </a:lnTo>
                <a:lnTo>
                  <a:pt x="4822844" y="228600"/>
                </a:lnTo>
                <a:lnTo>
                  <a:pt x="4792040" y="228600"/>
                </a:lnTo>
                <a:lnTo>
                  <a:pt x="4699748" y="177800"/>
                </a:lnTo>
                <a:lnTo>
                  <a:pt x="4636790" y="101600"/>
                </a:lnTo>
                <a:lnTo>
                  <a:pt x="4600771" y="38100"/>
                </a:lnTo>
                <a:lnTo>
                  <a:pt x="4589297" y="0"/>
                </a:lnTo>
                <a:close/>
              </a:path>
              <a:path w="10080625" h="1955800">
                <a:moveTo>
                  <a:pt x="5586031" y="38100"/>
                </a:moveTo>
                <a:lnTo>
                  <a:pt x="5578909" y="50800"/>
                </a:lnTo>
                <a:lnTo>
                  <a:pt x="5571601" y="63500"/>
                </a:lnTo>
                <a:lnTo>
                  <a:pt x="5564135" y="76200"/>
                </a:lnTo>
                <a:lnTo>
                  <a:pt x="5556542" y="76200"/>
                </a:lnTo>
                <a:lnTo>
                  <a:pt x="5553405" y="88900"/>
                </a:lnTo>
                <a:lnTo>
                  <a:pt x="5547144" y="88900"/>
                </a:lnTo>
                <a:lnTo>
                  <a:pt x="5534653" y="101600"/>
                </a:lnTo>
                <a:lnTo>
                  <a:pt x="5521628" y="114300"/>
                </a:lnTo>
                <a:lnTo>
                  <a:pt x="5508162" y="127000"/>
                </a:lnTo>
                <a:lnTo>
                  <a:pt x="5494350" y="139700"/>
                </a:lnTo>
                <a:lnTo>
                  <a:pt x="5483236" y="152400"/>
                </a:lnTo>
                <a:lnTo>
                  <a:pt x="5471991" y="165100"/>
                </a:lnTo>
                <a:lnTo>
                  <a:pt x="5460642" y="165100"/>
                </a:lnTo>
                <a:lnTo>
                  <a:pt x="5449214" y="177800"/>
                </a:lnTo>
                <a:lnTo>
                  <a:pt x="5416655" y="190500"/>
                </a:lnTo>
                <a:lnTo>
                  <a:pt x="5382737" y="203200"/>
                </a:lnTo>
                <a:lnTo>
                  <a:pt x="4944986" y="203200"/>
                </a:lnTo>
                <a:lnTo>
                  <a:pt x="4889580" y="228600"/>
                </a:lnTo>
                <a:lnTo>
                  <a:pt x="4861384" y="228600"/>
                </a:lnTo>
                <a:lnTo>
                  <a:pt x="4833289" y="241300"/>
                </a:lnTo>
                <a:lnTo>
                  <a:pt x="5827118" y="241300"/>
                </a:lnTo>
                <a:lnTo>
                  <a:pt x="5776425" y="228600"/>
                </a:lnTo>
                <a:lnTo>
                  <a:pt x="5722010" y="215900"/>
                </a:lnTo>
                <a:lnTo>
                  <a:pt x="5679948" y="190500"/>
                </a:lnTo>
                <a:lnTo>
                  <a:pt x="5672307" y="177800"/>
                </a:lnTo>
                <a:lnTo>
                  <a:pt x="5664476" y="177800"/>
                </a:lnTo>
                <a:lnTo>
                  <a:pt x="5648604" y="152400"/>
                </a:lnTo>
                <a:lnTo>
                  <a:pt x="5647601" y="152400"/>
                </a:lnTo>
                <a:lnTo>
                  <a:pt x="5642749" y="139700"/>
                </a:lnTo>
                <a:lnTo>
                  <a:pt x="5635434" y="139700"/>
                </a:lnTo>
                <a:lnTo>
                  <a:pt x="5633059" y="127000"/>
                </a:lnTo>
                <a:lnTo>
                  <a:pt x="5629617" y="127000"/>
                </a:lnTo>
                <a:lnTo>
                  <a:pt x="5625084" y="114300"/>
                </a:lnTo>
                <a:lnTo>
                  <a:pt x="5622429" y="114300"/>
                </a:lnTo>
                <a:lnTo>
                  <a:pt x="5617870" y="101600"/>
                </a:lnTo>
                <a:lnTo>
                  <a:pt x="5613082" y="101600"/>
                </a:lnTo>
                <a:lnTo>
                  <a:pt x="5607304" y="88900"/>
                </a:lnTo>
                <a:lnTo>
                  <a:pt x="5599722" y="76200"/>
                </a:lnTo>
                <a:lnTo>
                  <a:pt x="5592940" y="63500"/>
                </a:lnTo>
                <a:lnTo>
                  <a:pt x="5587936" y="50800"/>
                </a:lnTo>
                <a:lnTo>
                  <a:pt x="5586031" y="38100"/>
                </a:lnTo>
                <a:close/>
              </a:path>
              <a:path w="10080625" h="1955800">
                <a:moveTo>
                  <a:pt x="6054077" y="38100"/>
                </a:moveTo>
                <a:lnTo>
                  <a:pt x="6026037" y="88900"/>
                </a:lnTo>
                <a:lnTo>
                  <a:pt x="5988728" y="139700"/>
                </a:lnTo>
                <a:lnTo>
                  <a:pt x="5947711" y="177800"/>
                </a:lnTo>
                <a:lnTo>
                  <a:pt x="5908546" y="203200"/>
                </a:lnTo>
                <a:lnTo>
                  <a:pt x="5876794" y="228600"/>
                </a:lnTo>
                <a:lnTo>
                  <a:pt x="5858014" y="241300"/>
                </a:lnTo>
                <a:lnTo>
                  <a:pt x="6181483" y="241300"/>
                </a:lnTo>
                <a:lnTo>
                  <a:pt x="6112477" y="190500"/>
                </a:lnTo>
                <a:lnTo>
                  <a:pt x="6074136" y="127000"/>
                </a:lnTo>
                <a:lnTo>
                  <a:pt x="6057618" y="63500"/>
                </a:lnTo>
                <a:lnTo>
                  <a:pt x="6054077" y="38100"/>
                </a:lnTo>
                <a:close/>
              </a:path>
              <a:path w="10080625" h="1955800">
                <a:moveTo>
                  <a:pt x="7952955" y="38100"/>
                </a:moveTo>
                <a:lnTo>
                  <a:pt x="7924920" y="88900"/>
                </a:lnTo>
                <a:lnTo>
                  <a:pt x="7887613" y="139700"/>
                </a:lnTo>
                <a:lnTo>
                  <a:pt x="7846596" y="177800"/>
                </a:lnTo>
                <a:lnTo>
                  <a:pt x="7807431" y="203200"/>
                </a:lnTo>
                <a:lnTo>
                  <a:pt x="7775680" y="228600"/>
                </a:lnTo>
                <a:lnTo>
                  <a:pt x="7756906" y="241300"/>
                </a:lnTo>
                <a:lnTo>
                  <a:pt x="8080362" y="241300"/>
                </a:lnTo>
                <a:lnTo>
                  <a:pt x="8011356" y="190500"/>
                </a:lnTo>
                <a:lnTo>
                  <a:pt x="7973015" y="127000"/>
                </a:lnTo>
                <a:lnTo>
                  <a:pt x="7956496" y="63500"/>
                </a:lnTo>
                <a:lnTo>
                  <a:pt x="7952955" y="38100"/>
                </a:lnTo>
                <a:close/>
              </a:path>
              <a:path w="10080625" h="1955800">
                <a:moveTo>
                  <a:pt x="9851847" y="38100"/>
                </a:moveTo>
                <a:lnTo>
                  <a:pt x="9823806" y="88900"/>
                </a:lnTo>
                <a:lnTo>
                  <a:pt x="9786495" y="139700"/>
                </a:lnTo>
                <a:lnTo>
                  <a:pt x="9745476" y="177800"/>
                </a:lnTo>
                <a:lnTo>
                  <a:pt x="9706310" y="203200"/>
                </a:lnTo>
                <a:lnTo>
                  <a:pt x="9674559" y="228600"/>
                </a:lnTo>
                <a:lnTo>
                  <a:pt x="9655784" y="241300"/>
                </a:lnTo>
                <a:lnTo>
                  <a:pt x="9979253" y="241300"/>
                </a:lnTo>
                <a:lnTo>
                  <a:pt x="9910247" y="190500"/>
                </a:lnTo>
                <a:lnTo>
                  <a:pt x="9871906" y="127000"/>
                </a:lnTo>
                <a:lnTo>
                  <a:pt x="9855388" y="63500"/>
                </a:lnTo>
                <a:lnTo>
                  <a:pt x="9851847" y="38100"/>
                </a:lnTo>
                <a:close/>
              </a:path>
              <a:path w="10080625" h="1955800">
                <a:moveTo>
                  <a:pt x="10080002" y="215900"/>
                </a:moveTo>
                <a:lnTo>
                  <a:pt x="10053530" y="228600"/>
                </a:lnTo>
                <a:lnTo>
                  <a:pt x="10027627" y="241300"/>
                </a:lnTo>
                <a:lnTo>
                  <a:pt x="10080002" y="241300"/>
                </a:lnTo>
                <a:lnTo>
                  <a:pt x="10080002" y="215900"/>
                </a:lnTo>
                <a:close/>
              </a:path>
              <a:path w="10080625" h="1955800">
                <a:moveTo>
                  <a:pt x="1788261" y="38100"/>
                </a:moveTo>
                <a:lnTo>
                  <a:pt x="1778940" y="63500"/>
                </a:lnTo>
                <a:lnTo>
                  <a:pt x="1769346" y="63500"/>
                </a:lnTo>
                <a:lnTo>
                  <a:pt x="1759488" y="76200"/>
                </a:lnTo>
                <a:lnTo>
                  <a:pt x="1749374" y="88900"/>
                </a:lnTo>
                <a:lnTo>
                  <a:pt x="1726651" y="114300"/>
                </a:lnTo>
                <a:lnTo>
                  <a:pt x="1702460" y="139700"/>
                </a:lnTo>
                <a:lnTo>
                  <a:pt x="1677240" y="152400"/>
                </a:lnTo>
                <a:lnTo>
                  <a:pt x="1651431" y="177800"/>
                </a:lnTo>
                <a:lnTo>
                  <a:pt x="1603622" y="203200"/>
                </a:lnTo>
                <a:lnTo>
                  <a:pt x="1903211" y="203200"/>
                </a:lnTo>
                <a:lnTo>
                  <a:pt x="1882178" y="190500"/>
                </a:lnTo>
                <a:lnTo>
                  <a:pt x="1850331" y="152400"/>
                </a:lnTo>
                <a:lnTo>
                  <a:pt x="1797212" y="63500"/>
                </a:lnTo>
                <a:lnTo>
                  <a:pt x="1788261" y="38100"/>
                </a:lnTo>
                <a:close/>
              </a:path>
              <a:path w="10080625" h="1955800">
                <a:moveTo>
                  <a:pt x="3687152" y="38100"/>
                </a:moveTo>
                <a:lnTo>
                  <a:pt x="3677829" y="63500"/>
                </a:lnTo>
                <a:lnTo>
                  <a:pt x="3668231" y="63500"/>
                </a:lnTo>
                <a:lnTo>
                  <a:pt x="3658368" y="76200"/>
                </a:lnTo>
                <a:lnTo>
                  <a:pt x="3648252" y="88900"/>
                </a:lnTo>
                <a:lnTo>
                  <a:pt x="3625530" y="114300"/>
                </a:lnTo>
                <a:lnTo>
                  <a:pt x="3601342" y="139700"/>
                </a:lnTo>
                <a:lnTo>
                  <a:pt x="3576129" y="152400"/>
                </a:lnTo>
                <a:lnTo>
                  <a:pt x="3550335" y="177800"/>
                </a:lnTo>
                <a:lnTo>
                  <a:pt x="3502524" y="203200"/>
                </a:lnTo>
                <a:lnTo>
                  <a:pt x="3802099" y="203200"/>
                </a:lnTo>
                <a:lnTo>
                  <a:pt x="3781069" y="190500"/>
                </a:lnTo>
                <a:lnTo>
                  <a:pt x="3749217" y="152400"/>
                </a:lnTo>
                <a:lnTo>
                  <a:pt x="3696101" y="63500"/>
                </a:lnTo>
                <a:lnTo>
                  <a:pt x="3687152" y="38100"/>
                </a:lnTo>
                <a:close/>
              </a:path>
              <a:path w="10080625" h="1955800">
                <a:moveTo>
                  <a:pt x="5263270" y="190500"/>
                </a:moveTo>
                <a:lnTo>
                  <a:pt x="4964993" y="190500"/>
                </a:lnTo>
                <a:lnTo>
                  <a:pt x="4955058" y="203200"/>
                </a:lnTo>
                <a:lnTo>
                  <a:pt x="5270215" y="203200"/>
                </a:lnTo>
                <a:lnTo>
                  <a:pt x="5263270" y="190500"/>
                </a:lnTo>
                <a:close/>
              </a:path>
              <a:path w="10080625" h="1955800">
                <a:moveTo>
                  <a:pt x="7484910" y="38100"/>
                </a:moveTo>
                <a:lnTo>
                  <a:pt x="7475594" y="63500"/>
                </a:lnTo>
                <a:lnTo>
                  <a:pt x="7465999" y="63500"/>
                </a:lnTo>
                <a:lnTo>
                  <a:pt x="7456138" y="76200"/>
                </a:lnTo>
                <a:lnTo>
                  <a:pt x="7446022" y="88900"/>
                </a:lnTo>
                <a:lnTo>
                  <a:pt x="7423300" y="114300"/>
                </a:lnTo>
                <a:lnTo>
                  <a:pt x="7399110" y="139700"/>
                </a:lnTo>
                <a:lnTo>
                  <a:pt x="7373894" y="152400"/>
                </a:lnTo>
                <a:lnTo>
                  <a:pt x="7348093" y="177800"/>
                </a:lnTo>
                <a:lnTo>
                  <a:pt x="7300282" y="203200"/>
                </a:lnTo>
                <a:lnTo>
                  <a:pt x="7599860" y="203200"/>
                </a:lnTo>
                <a:lnTo>
                  <a:pt x="7578826" y="190500"/>
                </a:lnTo>
                <a:lnTo>
                  <a:pt x="7546980" y="152400"/>
                </a:lnTo>
                <a:lnTo>
                  <a:pt x="7493860" y="63500"/>
                </a:lnTo>
                <a:lnTo>
                  <a:pt x="7484910" y="38100"/>
                </a:lnTo>
                <a:close/>
              </a:path>
              <a:path w="10080625" h="1955800">
                <a:moveTo>
                  <a:pt x="9383801" y="38100"/>
                </a:moveTo>
                <a:lnTo>
                  <a:pt x="9374479" y="63500"/>
                </a:lnTo>
                <a:lnTo>
                  <a:pt x="9364884" y="63500"/>
                </a:lnTo>
                <a:lnTo>
                  <a:pt x="9355022" y="76200"/>
                </a:lnTo>
                <a:lnTo>
                  <a:pt x="9344901" y="88900"/>
                </a:lnTo>
                <a:lnTo>
                  <a:pt x="9322181" y="114300"/>
                </a:lnTo>
                <a:lnTo>
                  <a:pt x="9297995" y="139700"/>
                </a:lnTo>
                <a:lnTo>
                  <a:pt x="9272783" y="152400"/>
                </a:lnTo>
                <a:lnTo>
                  <a:pt x="9246984" y="177800"/>
                </a:lnTo>
                <a:lnTo>
                  <a:pt x="9199173" y="203200"/>
                </a:lnTo>
                <a:lnTo>
                  <a:pt x="9498748" y="203200"/>
                </a:lnTo>
                <a:lnTo>
                  <a:pt x="9477717" y="190500"/>
                </a:lnTo>
                <a:lnTo>
                  <a:pt x="9445871" y="152400"/>
                </a:lnTo>
                <a:lnTo>
                  <a:pt x="9392751" y="63500"/>
                </a:lnTo>
                <a:lnTo>
                  <a:pt x="9383801" y="38100"/>
                </a:lnTo>
                <a:close/>
              </a:path>
              <a:path w="10080625" h="1955800">
                <a:moveTo>
                  <a:pt x="5118239" y="63500"/>
                </a:moveTo>
                <a:lnTo>
                  <a:pt x="5111195" y="63500"/>
                </a:lnTo>
                <a:lnTo>
                  <a:pt x="5107118" y="76200"/>
                </a:lnTo>
                <a:lnTo>
                  <a:pt x="5100447" y="76200"/>
                </a:lnTo>
                <a:lnTo>
                  <a:pt x="5089265" y="88900"/>
                </a:lnTo>
                <a:lnTo>
                  <a:pt x="5075770" y="101600"/>
                </a:lnTo>
                <a:lnTo>
                  <a:pt x="5060181" y="127000"/>
                </a:lnTo>
                <a:lnTo>
                  <a:pt x="5042712" y="139700"/>
                </a:lnTo>
                <a:lnTo>
                  <a:pt x="5034703" y="139700"/>
                </a:lnTo>
                <a:lnTo>
                  <a:pt x="5026404" y="152400"/>
                </a:lnTo>
                <a:lnTo>
                  <a:pt x="5017836" y="152400"/>
                </a:lnTo>
                <a:lnTo>
                  <a:pt x="5009019" y="165100"/>
                </a:lnTo>
                <a:lnTo>
                  <a:pt x="5003005" y="165100"/>
                </a:lnTo>
                <a:lnTo>
                  <a:pt x="4996891" y="177800"/>
                </a:lnTo>
                <a:lnTo>
                  <a:pt x="4984381" y="177800"/>
                </a:lnTo>
                <a:lnTo>
                  <a:pt x="4974773" y="190500"/>
                </a:lnTo>
                <a:lnTo>
                  <a:pt x="5242229" y="190500"/>
                </a:lnTo>
                <a:lnTo>
                  <a:pt x="5193206" y="152400"/>
                </a:lnTo>
                <a:lnTo>
                  <a:pt x="5153879" y="101600"/>
                </a:lnTo>
                <a:lnTo>
                  <a:pt x="5127729" y="76200"/>
                </a:lnTo>
                <a:lnTo>
                  <a:pt x="5118239" y="63500"/>
                </a:lnTo>
                <a:close/>
              </a:path>
            </a:pathLst>
          </a:custGeom>
          <a:solidFill>
            <a:srgbClr val="14B1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851687" y="5455158"/>
            <a:ext cx="4083685" cy="1022350"/>
          </a:xfrm>
          <a:custGeom>
            <a:avLst/>
            <a:gdLst/>
            <a:ahLst/>
            <a:cxnLst/>
            <a:rect l="l" t="t" r="r" b="b"/>
            <a:pathLst>
              <a:path w="4083685" h="1022350">
                <a:moveTo>
                  <a:pt x="816914" y="823633"/>
                </a:moveTo>
                <a:lnTo>
                  <a:pt x="782955" y="742175"/>
                </a:lnTo>
                <a:lnTo>
                  <a:pt x="767880" y="679653"/>
                </a:lnTo>
                <a:lnTo>
                  <a:pt x="747763" y="617308"/>
                </a:lnTo>
                <a:lnTo>
                  <a:pt x="709053" y="517779"/>
                </a:lnTo>
                <a:lnTo>
                  <a:pt x="638162" y="343700"/>
                </a:lnTo>
                <a:lnTo>
                  <a:pt x="616839" y="293446"/>
                </a:lnTo>
                <a:lnTo>
                  <a:pt x="414604" y="373126"/>
                </a:lnTo>
                <a:lnTo>
                  <a:pt x="355612" y="395897"/>
                </a:lnTo>
                <a:lnTo>
                  <a:pt x="327710" y="405942"/>
                </a:lnTo>
                <a:lnTo>
                  <a:pt x="293839" y="416140"/>
                </a:lnTo>
                <a:lnTo>
                  <a:pt x="231914" y="432638"/>
                </a:lnTo>
                <a:lnTo>
                  <a:pt x="119824" y="461594"/>
                </a:lnTo>
                <a:lnTo>
                  <a:pt x="172872" y="437959"/>
                </a:lnTo>
                <a:lnTo>
                  <a:pt x="241465" y="405942"/>
                </a:lnTo>
                <a:lnTo>
                  <a:pt x="371386" y="343814"/>
                </a:lnTo>
                <a:lnTo>
                  <a:pt x="608469" y="229844"/>
                </a:lnTo>
                <a:lnTo>
                  <a:pt x="600659" y="215468"/>
                </a:lnTo>
                <a:lnTo>
                  <a:pt x="591400" y="204127"/>
                </a:lnTo>
                <a:lnTo>
                  <a:pt x="579056" y="197129"/>
                </a:lnTo>
                <a:lnTo>
                  <a:pt x="565023" y="194945"/>
                </a:lnTo>
                <a:lnTo>
                  <a:pt x="550684" y="198043"/>
                </a:lnTo>
                <a:lnTo>
                  <a:pt x="512991" y="213283"/>
                </a:lnTo>
                <a:lnTo>
                  <a:pt x="466648" y="231038"/>
                </a:lnTo>
                <a:lnTo>
                  <a:pt x="413829" y="250596"/>
                </a:lnTo>
                <a:lnTo>
                  <a:pt x="356654" y="271310"/>
                </a:lnTo>
                <a:lnTo>
                  <a:pt x="237858" y="313397"/>
                </a:lnTo>
                <a:lnTo>
                  <a:pt x="0" y="396049"/>
                </a:lnTo>
                <a:lnTo>
                  <a:pt x="38087" y="462241"/>
                </a:lnTo>
                <a:lnTo>
                  <a:pt x="96786" y="599173"/>
                </a:lnTo>
                <a:lnTo>
                  <a:pt x="148539" y="721906"/>
                </a:lnTo>
                <a:lnTo>
                  <a:pt x="196024" y="837730"/>
                </a:lnTo>
                <a:lnTo>
                  <a:pt x="216903" y="889304"/>
                </a:lnTo>
                <a:lnTo>
                  <a:pt x="235077" y="933005"/>
                </a:lnTo>
                <a:lnTo>
                  <a:pt x="250444" y="968959"/>
                </a:lnTo>
                <a:lnTo>
                  <a:pt x="272897" y="1011199"/>
                </a:lnTo>
                <a:lnTo>
                  <a:pt x="303453" y="1022121"/>
                </a:lnTo>
                <a:lnTo>
                  <a:pt x="320052" y="1017689"/>
                </a:lnTo>
                <a:lnTo>
                  <a:pt x="363588" y="996086"/>
                </a:lnTo>
                <a:lnTo>
                  <a:pt x="405104" y="976503"/>
                </a:lnTo>
                <a:lnTo>
                  <a:pt x="466166" y="952017"/>
                </a:lnTo>
                <a:lnTo>
                  <a:pt x="589267" y="906449"/>
                </a:lnTo>
                <a:lnTo>
                  <a:pt x="816914" y="823633"/>
                </a:lnTo>
                <a:close/>
              </a:path>
              <a:path w="4083685" h="1022350">
                <a:moveTo>
                  <a:pt x="2814104" y="173291"/>
                </a:moveTo>
                <a:lnTo>
                  <a:pt x="2813405" y="165239"/>
                </a:lnTo>
                <a:lnTo>
                  <a:pt x="2810980" y="157530"/>
                </a:lnTo>
                <a:lnTo>
                  <a:pt x="2806712" y="149491"/>
                </a:lnTo>
                <a:lnTo>
                  <a:pt x="2794774" y="147193"/>
                </a:lnTo>
                <a:lnTo>
                  <a:pt x="2616390" y="235991"/>
                </a:lnTo>
                <a:lnTo>
                  <a:pt x="2606992" y="252882"/>
                </a:lnTo>
                <a:lnTo>
                  <a:pt x="2582151" y="268389"/>
                </a:lnTo>
                <a:lnTo>
                  <a:pt x="2566339" y="296849"/>
                </a:lnTo>
                <a:lnTo>
                  <a:pt x="2558834" y="305206"/>
                </a:lnTo>
                <a:lnTo>
                  <a:pt x="2543860" y="300101"/>
                </a:lnTo>
                <a:lnTo>
                  <a:pt x="2482202" y="280797"/>
                </a:lnTo>
                <a:lnTo>
                  <a:pt x="2419578" y="263690"/>
                </a:lnTo>
                <a:lnTo>
                  <a:pt x="2365616" y="252869"/>
                </a:lnTo>
                <a:lnTo>
                  <a:pt x="2329992" y="252437"/>
                </a:lnTo>
                <a:lnTo>
                  <a:pt x="2301062" y="293458"/>
                </a:lnTo>
                <a:lnTo>
                  <a:pt x="2323935" y="318782"/>
                </a:lnTo>
                <a:lnTo>
                  <a:pt x="2192528" y="830757"/>
                </a:lnTo>
                <a:lnTo>
                  <a:pt x="2224659" y="854608"/>
                </a:lnTo>
                <a:lnTo>
                  <a:pt x="2268944" y="878484"/>
                </a:lnTo>
                <a:lnTo>
                  <a:pt x="2335695" y="905052"/>
                </a:lnTo>
                <a:lnTo>
                  <a:pt x="2383066" y="921321"/>
                </a:lnTo>
                <a:lnTo>
                  <a:pt x="2420721" y="933081"/>
                </a:lnTo>
                <a:lnTo>
                  <a:pt x="2451874" y="938707"/>
                </a:lnTo>
                <a:lnTo>
                  <a:pt x="2479738" y="936523"/>
                </a:lnTo>
                <a:lnTo>
                  <a:pt x="2518753" y="905306"/>
                </a:lnTo>
                <a:lnTo>
                  <a:pt x="2709214" y="445782"/>
                </a:lnTo>
                <a:lnTo>
                  <a:pt x="2726664" y="436054"/>
                </a:lnTo>
                <a:lnTo>
                  <a:pt x="2733370" y="418058"/>
                </a:lnTo>
                <a:lnTo>
                  <a:pt x="2735110" y="405599"/>
                </a:lnTo>
                <a:lnTo>
                  <a:pt x="2732582" y="391985"/>
                </a:lnTo>
                <a:lnTo>
                  <a:pt x="2692908" y="358965"/>
                </a:lnTo>
                <a:lnTo>
                  <a:pt x="2629624" y="330708"/>
                </a:lnTo>
                <a:lnTo>
                  <a:pt x="2606141" y="321767"/>
                </a:lnTo>
                <a:lnTo>
                  <a:pt x="2616276" y="302717"/>
                </a:lnTo>
                <a:lnTo>
                  <a:pt x="2635034" y="288531"/>
                </a:lnTo>
                <a:lnTo>
                  <a:pt x="2643505" y="277037"/>
                </a:lnTo>
                <a:lnTo>
                  <a:pt x="2813177" y="182308"/>
                </a:lnTo>
                <a:lnTo>
                  <a:pt x="2814104" y="173291"/>
                </a:lnTo>
                <a:close/>
              </a:path>
              <a:path w="4083685" h="1022350">
                <a:moveTo>
                  <a:pt x="4083418" y="813739"/>
                </a:moveTo>
                <a:lnTo>
                  <a:pt x="4071442" y="725043"/>
                </a:lnTo>
                <a:lnTo>
                  <a:pt x="4055529" y="664349"/>
                </a:lnTo>
                <a:lnTo>
                  <a:pt x="4041216" y="619429"/>
                </a:lnTo>
                <a:lnTo>
                  <a:pt x="3894721" y="230238"/>
                </a:lnTo>
                <a:lnTo>
                  <a:pt x="3879354" y="190436"/>
                </a:lnTo>
                <a:lnTo>
                  <a:pt x="3849052" y="148551"/>
                </a:lnTo>
                <a:lnTo>
                  <a:pt x="3809796" y="120370"/>
                </a:lnTo>
                <a:lnTo>
                  <a:pt x="3734892" y="68389"/>
                </a:lnTo>
                <a:lnTo>
                  <a:pt x="3689947" y="0"/>
                </a:lnTo>
                <a:lnTo>
                  <a:pt x="3641725" y="18808"/>
                </a:lnTo>
                <a:lnTo>
                  <a:pt x="3605238" y="33934"/>
                </a:lnTo>
                <a:lnTo>
                  <a:pt x="3573208" y="59753"/>
                </a:lnTo>
                <a:lnTo>
                  <a:pt x="3570871" y="83362"/>
                </a:lnTo>
                <a:lnTo>
                  <a:pt x="3573195" y="110578"/>
                </a:lnTo>
                <a:lnTo>
                  <a:pt x="3578796" y="135712"/>
                </a:lnTo>
                <a:lnTo>
                  <a:pt x="3569639" y="153174"/>
                </a:lnTo>
                <a:lnTo>
                  <a:pt x="3550018" y="195503"/>
                </a:lnTo>
                <a:lnTo>
                  <a:pt x="3531641" y="247700"/>
                </a:lnTo>
                <a:lnTo>
                  <a:pt x="3526256" y="294690"/>
                </a:lnTo>
                <a:lnTo>
                  <a:pt x="3530308" y="311721"/>
                </a:lnTo>
                <a:lnTo>
                  <a:pt x="3552685" y="380631"/>
                </a:lnTo>
                <a:lnTo>
                  <a:pt x="3569474" y="428663"/>
                </a:lnTo>
                <a:lnTo>
                  <a:pt x="3588994" y="483146"/>
                </a:lnTo>
                <a:lnTo>
                  <a:pt x="3633139" y="603758"/>
                </a:lnTo>
                <a:lnTo>
                  <a:pt x="3679050" y="727024"/>
                </a:lnTo>
                <a:lnTo>
                  <a:pt x="3751757" y="919568"/>
                </a:lnTo>
                <a:lnTo>
                  <a:pt x="3792042" y="954544"/>
                </a:lnTo>
                <a:lnTo>
                  <a:pt x="3810787" y="955560"/>
                </a:lnTo>
                <a:lnTo>
                  <a:pt x="3838549" y="950658"/>
                </a:lnTo>
                <a:lnTo>
                  <a:pt x="3902125" y="931646"/>
                </a:lnTo>
                <a:lnTo>
                  <a:pt x="3989501" y="895337"/>
                </a:lnTo>
                <a:lnTo>
                  <a:pt x="4032339" y="868870"/>
                </a:lnTo>
                <a:lnTo>
                  <a:pt x="4063758" y="841248"/>
                </a:lnTo>
                <a:lnTo>
                  <a:pt x="4083418" y="813739"/>
                </a:lnTo>
                <a:close/>
              </a:path>
            </a:pathLst>
          </a:custGeom>
          <a:solidFill>
            <a:srgbClr val="7F808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114011" y="6178133"/>
            <a:ext cx="9893300" cy="626110"/>
          </a:xfrm>
          <a:custGeom>
            <a:avLst/>
            <a:gdLst/>
            <a:ahLst/>
            <a:cxnLst/>
            <a:rect l="l" t="t" r="r" b="b"/>
            <a:pathLst>
              <a:path w="9893300" h="626109">
                <a:moveTo>
                  <a:pt x="0" y="102870"/>
                </a:moveTo>
                <a:lnTo>
                  <a:pt x="0" y="598170"/>
                </a:lnTo>
                <a:lnTo>
                  <a:pt x="4242206" y="598170"/>
                </a:lnTo>
                <a:lnTo>
                  <a:pt x="4242206" y="626110"/>
                </a:lnTo>
                <a:lnTo>
                  <a:pt x="9893287" y="626110"/>
                </a:lnTo>
                <a:lnTo>
                  <a:pt x="9893287" y="148590"/>
                </a:lnTo>
                <a:lnTo>
                  <a:pt x="6089532" y="148590"/>
                </a:lnTo>
                <a:lnTo>
                  <a:pt x="6061817" y="142240"/>
                </a:lnTo>
                <a:lnTo>
                  <a:pt x="5888546" y="142240"/>
                </a:lnTo>
                <a:lnTo>
                  <a:pt x="5864550" y="137160"/>
                </a:lnTo>
                <a:lnTo>
                  <a:pt x="5838794" y="128270"/>
                </a:lnTo>
                <a:lnTo>
                  <a:pt x="5834370" y="125730"/>
                </a:lnTo>
                <a:lnTo>
                  <a:pt x="5651080" y="125730"/>
                </a:lnTo>
                <a:lnTo>
                  <a:pt x="5651080" y="119380"/>
                </a:lnTo>
                <a:lnTo>
                  <a:pt x="49666" y="119380"/>
                </a:lnTo>
                <a:lnTo>
                  <a:pt x="16408" y="111760"/>
                </a:lnTo>
                <a:lnTo>
                  <a:pt x="10312" y="109220"/>
                </a:lnTo>
                <a:lnTo>
                  <a:pt x="4927" y="106680"/>
                </a:lnTo>
                <a:lnTo>
                  <a:pt x="0" y="102870"/>
                </a:lnTo>
                <a:close/>
              </a:path>
              <a:path w="9893300" h="626109">
                <a:moveTo>
                  <a:pt x="6201460" y="29210"/>
                </a:moveTo>
                <a:lnTo>
                  <a:pt x="6148514" y="102870"/>
                </a:lnTo>
                <a:lnTo>
                  <a:pt x="6115742" y="139700"/>
                </a:lnTo>
                <a:lnTo>
                  <a:pt x="6089532" y="148590"/>
                </a:lnTo>
                <a:lnTo>
                  <a:pt x="6988362" y="148590"/>
                </a:lnTo>
                <a:lnTo>
                  <a:pt x="6982819" y="147320"/>
                </a:lnTo>
                <a:lnTo>
                  <a:pt x="6338089" y="147320"/>
                </a:lnTo>
                <a:lnTo>
                  <a:pt x="6297421" y="134620"/>
                </a:lnTo>
                <a:lnTo>
                  <a:pt x="6253736" y="107950"/>
                </a:lnTo>
                <a:lnTo>
                  <a:pt x="6223938" y="72390"/>
                </a:lnTo>
                <a:lnTo>
                  <a:pt x="6206891" y="41910"/>
                </a:lnTo>
                <a:lnTo>
                  <a:pt x="6201460" y="29210"/>
                </a:lnTo>
                <a:close/>
              </a:path>
              <a:path w="9893300" h="626109">
                <a:moveTo>
                  <a:pt x="7100290" y="29210"/>
                </a:moveTo>
                <a:lnTo>
                  <a:pt x="7047344" y="102870"/>
                </a:lnTo>
                <a:lnTo>
                  <a:pt x="7014571" y="139700"/>
                </a:lnTo>
                <a:lnTo>
                  <a:pt x="6988362" y="148590"/>
                </a:lnTo>
                <a:lnTo>
                  <a:pt x="8084105" y="148590"/>
                </a:lnTo>
                <a:lnTo>
                  <a:pt x="8078562" y="147320"/>
                </a:lnTo>
                <a:lnTo>
                  <a:pt x="7236919" y="147320"/>
                </a:lnTo>
                <a:lnTo>
                  <a:pt x="7196251" y="134620"/>
                </a:lnTo>
                <a:lnTo>
                  <a:pt x="7152566" y="107950"/>
                </a:lnTo>
                <a:lnTo>
                  <a:pt x="7122768" y="72390"/>
                </a:lnTo>
                <a:lnTo>
                  <a:pt x="7105720" y="41910"/>
                </a:lnTo>
                <a:lnTo>
                  <a:pt x="7100290" y="29210"/>
                </a:lnTo>
                <a:close/>
              </a:path>
              <a:path w="9893300" h="626109">
                <a:moveTo>
                  <a:pt x="8196033" y="29210"/>
                </a:moveTo>
                <a:lnTo>
                  <a:pt x="8143087" y="102870"/>
                </a:lnTo>
                <a:lnTo>
                  <a:pt x="8110315" y="139700"/>
                </a:lnTo>
                <a:lnTo>
                  <a:pt x="8084105" y="148590"/>
                </a:lnTo>
                <a:lnTo>
                  <a:pt x="8982935" y="148590"/>
                </a:lnTo>
                <a:lnTo>
                  <a:pt x="8977392" y="147320"/>
                </a:lnTo>
                <a:lnTo>
                  <a:pt x="8332662" y="147320"/>
                </a:lnTo>
                <a:lnTo>
                  <a:pt x="8291995" y="134620"/>
                </a:lnTo>
                <a:lnTo>
                  <a:pt x="8248310" y="107950"/>
                </a:lnTo>
                <a:lnTo>
                  <a:pt x="8218511" y="72390"/>
                </a:lnTo>
                <a:lnTo>
                  <a:pt x="8201464" y="41910"/>
                </a:lnTo>
                <a:lnTo>
                  <a:pt x="8196033" y="29210"/>
                </a:lnTo>
                <a:close/>
              </a:path>
              <a:path w="9893300" h="626109">
                <a:moveTo>
                  <a:pt x="9094863" y="29210"/>
                </a:moveTo>
                <a:lnTo>
                  <a:pt x="9041917" y="102870"/>
                </a:lnTo>
                <a:lnTo>
                  <a:pt x="9009145" y="139700"/>
                </a:lnTo>
                <a:lnTo>
                  <a:pt x="8982935" y="148590"/>
                </a:lnTo>
                <a:lnTo>
                  <a:pt x="9893287" y="148590"/>
                </a:lnTo>
                <a:lnTo>
                  <a:pt x="9893287" y="147320"/>
                </a:lnTo>
                <a:lnTo>
                  <a:pt x="9231492" y="147320"/>
                </a:lnTo>
                <a:lnTo>
                  <a:pt x="9190824" y="134620"/>
                </a:lnTo>
                <a:lnTo>
                  <a:pt x="9147139" y="107950"/>
                </a:lnTo>
                <a:lnTo>
                  <a:pt x="9117341" y="72390"/>
                </a:lnTo>
                <a:lnTo>
                  <a:pt x="9100293" y="41910"/>
                </a:lnTo>
                <a:lnTo>
                  <a:pt x="9094863" y="29210"/>
                </a:lnTo>
                <a:close/>
              </a:path>
              <a:path w="9893300" h="626109">
                <a:moveTo>
                  <a:pt x="6451828" y="55880"/>
                </a:moveTo>
                <a:lnTo>
                  <a:pt x="6400817" y="114300"/>
                </a:lnTo>
                <a:lnTo>
                  <a:pt x="6367729" y="142240"/>
                </a:lnTo>
                <a:lnTo>
                  <a:pt x="6338089" y="147320"/>
                </a:lnTo>
                <a:lnTo>
                  <a:pt x="6982819" y="147320"/>
                </a:lnTo>
                <a:lnTo>
                  <a:pt x="6960647" y="142240"/>
                </a:lnTo>
                <a:lnTo>
                  <a:pt x="6787370" y="142240"/>
                </a:lnTo>
                <a:lnTo>
                  <a:pt x="6763378" y="137160"/>
                </a:lnTo>
                <a:lnTo>
                  <a:pt x="6737624" y="128270"/>
                </a:lnTo>
                <a:lnTo>
                  <a:pt x="6733200" y="125730"/>
                </a:lnTo>
                <a:lnTo>
                  <a:pt x="6561905" y="125730"/>
                </a:lnTo>
                <a:lnTo>
                  <a:pt x="6510515" y="115570"/>
                </a:lnTo>
                <a:lnTo>
                  <a:pt x="6468698" y="77470"/>
                </a:lnTo>
                <a:lnTo>
                  <a:pt x="6456321" y="62230"/>
                </a:lnTo>
                <a:lnTo>
                  <a:pt x="6451828" y="55880"/>
                </a:lnTo>
                <a:close/>
              </a:path>
              <a:path w="9893300" h="626109">
                <a:moveTo>
                  <a:pt x="7350658" y="55880"/>
                </a:moveTo>
                <a:lnTo>
                  <a:pt x="7299646" y="114300"/>
                </a:lnTo>
                <a:lnTo>
                  <a:pt x="7266558" y="142240"/>
                </a:lnTo>
                <a:lnTo>
                  <a:pt x="7236919" y="147320"/>
                </a:lnTo>
                <a:lnTo>
                  <a:pt x="8078562" y="147320"/>
                </a:lnTo>
                <a:lnTo>
                  <a:pt x="8056390" y="142240"/>
                </a:lnTo>
                <a:lnTo>
                  <a:pt x="7686195" y="142240"/>
                </a:lnTo>
                <a:lnTo>
                  <a:pt x="7662202" y="137160"/>
                </a:lnTo>
                <a:lnTo>
                  <a:pt x="7636446" y="128270"/>
                </a:lnTo>
                <a:lnTo>
                  <a:pt x="7632021" y="125730"/>
                </a:lnTo>
                <a:lnTo>
                  <a:pt x="7460735" y="125730"/>
                </a:lnTo>
                <a:lnTo>
                  <a:pt x="7409345" y="115570"/>
                </a:lnTo>
                <a:lnTo>
                  <a:pt x="7367523" y="77470"/>
                </a:lnTo>
                <a:lnTo>
                  <a:pt x="7355149" y="62230"/>
                </a:lnTo>
                <a:lnTo>
                  <a:pt x="7350658" y="55880"/>
                </a:lnTo>
                <a:close/>
              </a:path>
              <a:path w="9893300" h="626109">
                <a:moveTo>
                  <a:pt x="8446401" y="55880"/>
                </a:moveTo>
                <a:lnTo>
                  <a:pt x="8395390" y="114300"/>
                </a:lnTo>
                <a:lnTo>
                  <a:pt x="8362302" y="142240"/>
                </a:lnTo>
                <a:lnTo>
                  <a:pt x="8332662" y="147320"/>
                </a:lnTo>
                <a:lnTo>
                  <a:pt x="8977392" y="147320"/>
                </a:lnTo>
                <a:lnTo>
                  <a:pt x="8955220" y="142240"/>
                </a:lnTo>
                <a:lnTo>
                  <a:pt x="8781944" y="142240"/>
                </a:lnTo>
                <a:lnTo>
                  <a:pt x="8757951" y="137160"/>
                </a:lnTo>
                <a:lnTo>
                  <a:pt x="8732197" y="128270"/>
                </a:lnTo>
                <a:lnTo>
                  <a:pt x="8727773" y="125730"/>
                </a:lnTo>
                <a:lnTo>
                  <a:pt x="8556478" y="125730"/>
                </a:lnTo>
                <a:lnTo>
                  <a:pt x="8505088" y="115570"/>
                </a:lnTo>
                <a:lnTo>
                  <a:pt x="8463272" y="77470"/>
                </a:lnTo>
                <a:lnTo>
                  <a:pt x="8450894" y="62230"/>
                </a:lnTo>
                <a:lnTo>
                  <a:pt x="8446401" y="55880"/>
                </a:lnTo>
                <a:close/>
              </a:path>
              <a:path w="9893300" h="626109">
                <a:moveTo>
                  <a:pt x="9345231" y="55880"/>
                </a:moveTo>
                <a:lnTo>
                  <a:pt x="9294219" y="114300"/>
                </a:lnTo>
                <a:lnTo>
                  <a:pt x="9261132" y="142240"/>
                </a:lnTo>
                <a:lnTo>
                  <a:pt x="9231492" y="147320"/>
                </a:lnTo>
                <a:lnTo>
                  <a:pt x="9893287" y="147320"/>
                </a:lnTo>
                <a:lnTo>
                  <a:pt x="9893287" y="142240"/>
                </a:lnTo>
                <a:lnTo>
                  <a:pt x="9680773" y="142240"/>
                </a:lnTo>
                <a:lnTo>
                  <a:pt x="9656779" y="137160"/>
                </a:lnTo>
                <a:lnTo>
                  <a:pt x="9631021" y="128270"/>
                </a:lnTo>
                <a:lnTo>
                  <a:pt x="9626596" y="125730"/>
                </a:lnTo>
                <a:lnTo>
                  <a:pt x="9455307" y="125730"/>
                </a:lnTo>
                <a:lnTo>
                  <a:pt x="9403918" y="115570"/>
                </a:lnTo>
                <a:lnTo>
                  <a:pt x="9362097" y="77470"/>
                </a:lnTo>
                <a:lnTo>
                  <a:pt x="9349722" y="62230"/>
                </a:lnTo>
                <a:lnTo>
                  <a:pt x="9345231" y="55880"/>
                </a:lnTo>
                <a:close/>
              </a:path>
              <a:path w="9893300" h="626109">
                <a:moveTo>
                  <a:pt x="5995974" y="44450"/>
                </a:moveTo>
                <a:lnTo>
                  <a:pt x="5974257" y="81280"/>
                </a:lnTo>
                <a:lnTo>
                  <a:pt x="5945627" y="110490"/>
                </a:lnTo>
                <a:lnTo>
                  <a:pt x="5903175" y="140970"/>
                </a:lnTo>
                <a:lnTo>
                  <a:pt x="5888546" y="142240"/>
                </a:lnTo>
                <a:lnTo>
                  <a:pt x="6061817" y="142240"/>
                </a:lnTo>
                <a:lnTo>
                  <a:pt x="6056274" y="140970"/>
                </a:lnTo>
                <a:lnTo>
                  <a:pt x="6023615" y="118110"/>
                </a:lnTo>
                <a:lnTo>
                  <a:pt x="6005469" y="86360"/>
                </a:lnTo>
                <a:lnTo>
                  <a:pt x="5997651" y="57150"/>
                </a:lnTo>
                <a:lnTo>
                  <a:pt x="5995974" y="44450"/>
                </a:lnTo>
                <a:close/>
              </a:path>
              <a:path w="9893300" h="626109">
                <a:moveTo>
                  <a:pt x="6894804" y="44450"/>
                </a:moveTo>
                <a:lnTo>
                  <a:pt x="6873082" y="81280"/>
                </a:lnTo>
                <a:lnTo>
                  <a:pt x="6844450" y="110490"/>
                </a:lnTo>
                <a:lnTo>
                  <a:pt x="6801992" y="140970"/>
                </a:lnTo>
                <a:lnTo>
                  <a:pt x="6787370" y="142240"/>
                </a:lnTo>
                <a:lnTo>
                  <a:pt x="6960647" y="142240"/>
                </a:lnTo>
                <a:lnTo>
                  <a:pt x="6955104" y="140970"/>
                </a:lnTo>
                <a:lnTo>
                  <a:pt x="6922445" y="118110"/>
                </a:lnTo>
                <a:lnTo>
                  <a:pt x="6904299" y="86360"/>
                </a:lnTo>
                <a:lnTo>
                  <a:pt x="6896480" y="57150"/>
                </a:lnTo>
                <a:lnTo>
                  <a:pt x="6894804" y="44450"/>
                </a:lnTo>
                <a:close/>
              </a:path>
              <a:path w="9893300" h="626109">
                <a:moveTo>
                  <a:pt x="7793621" y="44450"/>
                </a:moveTo>
                <a:lnTo>
                  <a:pt x="7771906" y="81280"/>
                </a:lnTo>
                <a:lnTo>
                  <a:pt x="7743278" y="110490"/>
                </a:lnTo>
                <a:lnTo>
                  <a:pt x="7700822" y="140970"/>
                </a:lnTo>
                <a:lnTo>
                  <a:pt x="7686195" y="142240"/>
                </a:lnTo>
                <a:lnTo>
                  <a:pt x="7887342" y="142240"/>
                </a:lnTo>
                <a:lnTo>
                  <a:pt x="7849918" y="134620"/>
                </a:lnTo>
                <a:lnTo>
                  <a:pt x="7810616" y="102870"/>
                </a:lnTo>
                <a:lnTo>
                  <a:pt x="7794713" y="53340"/>
                </a:lnTo>
                <a:lnTo>
                  <a:pt x="7793621" y="44450"/>
                </a:lnTo>
                <a:close/>
              </a:path>
              <a:path w="9893300" h="626109">
                <a:moveTo>
                  <a:pt x="7990547" y="44450"/>
                </a:moveTo>
                <a:lnTo>
                  <a:pt x="7968831" y="81280"/>
                </a:lnTo>
                <a:lnTo>
                  <a:pt x="7940200" y="110490"/>
                </a:lnTo>
                <a:lnTo>
                  <a:pt x="7897748" y="140970"/>
                </a:lnTo>
                <a:lnTo>
                  <a:pt x="7887342" y="142240"/>
                </a:lnTo>
                <a:lnTo>
                  <a:pt x="8056390" y="142240"/>
                </a:lnTo>
                <a:lnTo>
                  <a:pt x="8050847" y="140970"/>
                </a:lnTo>
                <a:lnTo>
                  <a:pt x="8018188" y="118110"/>
                </a:lnTo>
                <a:lnTo>
                  <a:pt x="8000042" y="86360"/>
                </a:lnTo>
                <a:lnTo>
                  <a:pt x="7992224" y="57150"/>
                </a:lnTo>
                <a:lnTo>
                  <a:pt x="7990547" y="44450"/>
                </a:lnTo>
                <a:close/>
              </a:path>
              <a:path w="9893300" h="626109">
                <a:moveTo>
                  <a:pt x="8889377" y="44450"/>
                </a:moveTo>
                <a:lnTo>
                  <a:pt x="8867655" y="81280"/>
                </a:lnTo>
                <a:lnTo>
                  <a:pt x="8839023" y="110490"/>
                </a:lnTo>
                <a:lnTo>
                  <a:pt x="8796566" y="140970"/>
                </a:lnTo>
                <a:lnTo>
                  <a:pt x="8781944" y="142240"/>
                </a:lnTo>
                <a:lnTo>
                  <a:pt x="8955220" y="142240"/>
                </a:lnTo>
                <a:lnTo>
                  <a:pt x="8949677" y="140970"/>
                </a:lnTo>
                <a:lnTo>
                  <a:pt x="8917013" y="118110"/>
                </a:lnTo>
                <a:lnTo>
                  <a:pt x="8898867" y="86360"/>
                </a:lnTo>
                <a:lnTo>
                  <a:pt x="8891052" y="57150"/>
                </a:lnTo>
                <a:lnTo>
                  <a:pt x="8889377" y="44450"/>
                </a:lnTo>
                <a:close/>
              </a:path>
              <a:path w="9893300" h="626109">
                <a:moveTo>
                  <a:pt x="9788194" y="44450"/>
                </a:moveTo>
                <a:lnTo>
                  <a:pt x="9766479" y="81280"/>
                </a:lnTo>
                <a:lnTo>
                  <a:pt x="9737852" y="110490"/>
                </a:lnTo>
                <a:lnTo>
                  <a:pt x="9695395" y="140970"/>
                </a:lnTo>
                <a:lnTo>
                  <a:pt x="9680773" y="142240"/>
                </a:lnTo>
                <a:lnTo>
                  <a:pt x="9858956" y="142240"/>
                </a:lnTo>
                <a:lnTo>
                  <a:pt x="9848507" y="140970"/>
                </a:lnTo>
                <a:lnTo>
                  <a:pt x="9815841" y="118110"/>
                </a:lnTo>
                <a:lnTo>
                  <a:pt x="9797691" y="86360"/>
                </a:lnTo>
                <a:lnTo>
                  <a:pt x="9789871" y="57150"/>
                </a:lnTo>
                <a:lnTo>
                  <a:pt x="9788194" y="44450"/>
                </a:lnTo>
                <a:close/>
              </a:path>
              <a:path w="9893300" h="626109">
                <a:moveTo>
                  <a:pt x="9893287" y="130810"/>
                </a:moveTo>
                <a:lnTo>
                  <a:pt x="9881516" y="137160"/>
                </a:lnTo>
                <a:lnTo>
                  <a:pt x="9870016" y="140970"/>
                </a:lnTo>
                <a:lnTo>
                  <a:pt x="9858956" y="142240"/>
                </a:lnTo>
                <a:lnTo>
                  <a:pt x="9893287" y="142240"/>
                </a:lnTo>
                <a:lnTo>
                  <a:pt x="9893287" y="130810"/>
                </a:lnTo>
                <a:close/>
              </a:path>
              <a:path w="9893300" h="626109">
                <a:moveTo>
                  <a:pt x="5774423" y="48260"/>
                </a:moveTo>
                <a:lnTo>
                  <a:pt x="5770013" y="53340"/>
                </a:lnTo>
                <a:lnTo>
                  <a:pt x="5765474" y="59690"/>
                </a:lnTo>
                <a:lnTo>
                  <a:pt x="5760809" y="66040"/>
                </a:lnTo>
                <a:lnTo>
                  <a:pt x="5721875" y="101600"/>
                </a:lnTo>
                <a:lnTo>
                  <a:pt x="5681368" y="121920"/>
                </a:lnTo>
                <a:lnTo>
                  <a:pt x="5651080" y="125730"/>
                </a:lnTo>
                <a:lnTo>
                  <a:pt x="5834370" y="125730"/>
                </a:lnTo>
                <a:lnTo>
                  <a:pt x="5818885" y="116840"/>
                </a:lnTo>
                <a:lnTo>
                  <a:pt x="5803805" y="99060"/>
                </a:lnTo>
                <a:lnTo>
                  <a:pt x="5789425" y="76200"/>
                </a:lnTo>
                <a:lnTo>
                  <a:pt x="5778659" y="55880"/>
                </a:lnTo>
                <a:lnTo>
                  <a:pt x="5774423" y="48260"/>
                </a:lnTo>
                <a:close/>
              </a:path>
              <a:path w="9893300" h="626109">
                <a:moveTo>
                  <a:pt x="6673253" y="48260"/>
                </a:moveTo>
                <a:lnTo>
                  <a:pt x="6668841" y="53340"/>
                </a:lnTo>
                <a:lnTo>
                  <a:pt x="6664298" y="59690"/>
                </a:lnTo>
                <a:lnTo>
                  <a:pt x="6659628" y="66040"/>
                </a:lnTo>
                <a:lnTo>
                  <a:pt x="6620705" y="101600"/>
                </a:lnTo>
                <a:lnTo>
                  <a:pt x="6585860" y="120650"/>
                </a:lnTo>
                <a:lnTo>
                  <a:pt x="6561905" y="125730"/>
                </a:lnTo>
                <a:lnTo>
                  <a:pt x="6733200" y="125730"/>
                </a:lnTo>
                <a:lnTo>
                  <a:pt x="6717715" y="116840"/>
                </a:lnTo>
                <a:lnTo>
                  <a:pt x="6702635" y="99060"/>
                </a:lnTo>
                <a:lnTo>
                  <a:pt x="6688254" y="76200"/>
                </a:lnTo>
                <a:lnTo>
                  <a:pt x="6677489" y="55880"/>
                </a:lnTo>
                <a:lnTo>
                  <a:pt x="6673253" y="48260"/>
                </a:lnTo>
                <a:close/>
              </a:path>
              <a:path w="9893300" h="626109">
                <a:moveTo>
                  <a:pt x="7572082" y="48260"/>
                </a:moveTo>
                <a:lnTo>
                  <a:pt x="7567671" y="53340"/>
                </a:lnTo>
                <a:lnTo>
                  <a:pt x="7563129" y="59690"/>
                </a:lnTo>
                <a:lnTo>
                  <a:pt x="7558463" y="66040"/>
                </a:lnTo>
                <a:lnTo>
                  <a:pt x="7519535" y="101600"/>
                </a:lnTo>
                <a:lnTo>
                  <a:pt x="7484690" y="120650"/>
                </a:lnTo>
                <a:lnTo>
                  <a:pt x="7460735" y="125730"/>
                </a:lnTo>
                <a:lnTo>
                  <a:pt x="7632021" y="125730"/>
                </a:lnTo>
                <a:lnTo>
                  <a:pt x="7616532" y="116840"/>
                </a:lnTo>
                <a:lnTo>
                  <a:pt x="7601459" y="99060"/>
                </a:lnTo>
                <a:lnTo>
                  <a:pt x="7587083" y="76200"/>
                </a:lnTo>
                <a:lnTo>
                  <a:pt x="7576318" y="55880"/>
                </a:lnTo>
                <a:lnTo>
                  <a:pt x="7572082" y="48260"/>
                </a:lnTo>
                <a:close/>
              </a:path>
              <a:path w="9893300" h="626109">
                <a:moveTo>
                  <a:pt x="8667826" y="48260"/>
                </a:moveTo>
                <a:lnTo>
                  <a:pt x="8663414" y="53340"/>
                </a:lnTo>
                <a:lnTo>
                  <a:pt x="8658871" y="59690"/>
                </a:lnTo>
                <a:lnTo>
                  <a:pt x="8654201" y="66040"/>
                </a:lnTo>
                <a:lnTo>
                  <a:pt x="8615278" y="101600"/>
                </a:lnTo>
                <a:lnTo>
                  <a:pt x="8580433" y="120650"/>
                </a:lnTo>
                <a:lnTo>
                  <a:pt x="8556478" y="125730"/>
                </a:lnTo>
                <a:lnTo>
                  <a:pt x="8727773" y="125730"/>
                </a:lnTo>
                <a:lnTo>
                  <a:pt x="8712288" y="116840"/>
                </a:lnTo>
                <a:lnTo>
                  <a:pt x="8697208" y="99060"/>
                </a:lnTo>
                <a:lnTo>
                  <a:pt x="8682828" y="76200"/>
                </a:lnTo>
                <a:lnTo>
                  <a:pt x="8672062" y="55880"/>
                </a:lnTo>
                <a:lnTo>
                  <a:pt x="8667826" y="48260"/>
                </a:lnTo>
                <a:close/>
              </a:path>
              <a:path w="9893300" h="626109">
                <a:moveTo>
                  <a:pt x="9566656" y="48260"/>
                </a:moveTo>
                <a:lnTo>
                  <a:pt x="9562244" y="53340"/>
                </a:lnTo>
                <a:lnTo>
                  <a:pt x="9557700" y="59690"/>
                </a:lnTo>
                <a:lnTo>
                  <a:pt x="9553031" y="66040"/>
                </a:lnTo>
                <a:lnTo>
                  <a:pt x="9514102" y="101600"/>
                </a:lnTo>
                <a:lnTo>
                  <a:pt x="9479257" y="120650"/>
                </a:lnTo>
                <a:lnTo>
                  <a:pt x="9455307" y="125730"/>
                </a:lnTo>
                <a:lnTo>
                  <a:pt x="9626596" y="125730"/>
                </a:lnTo>
                <a:lnTo>
                  <a:pt x="9611106" y="116840"/>
                </a:lnTo>
                <a:lnTo>
                  <a:pt x="9596032" y="99060"/>
                </a:lnTo>
                <a:lnTo>
                  <a:pt x="9581656" y="76200"/>
                </a:lnTo>
                <a:lnTo>
                  <a:pt x="9570892" y="55880"/>
                </a:lnTo>
                <a:lnTo>
                  <a:pt x="9566656" y="48260"/>
                </a:lnTo>
                <a:close/>
              </a:path>
              <a:path w="9893300" h="626109">
                <a:moveTo>
                  <a:pt x="161582" y="0"/>
                </a:moveTo>
                <a:lnTo>
                  <a:pt x="108643" y="73660"/>
                </a:lnTo>
                <a:lnTo>
                  <a:pt x="75874" y="110490"/>
                </a:lnTo>
                <a:lnTo>
                  <a:pt x="49666" y="119380"/>
                </a:lnTo>
                <a:lnTo>
                  <a:pt x="948488" y="119380"/>
                </a:lnTo>
                <a:lnTo>
                  <a:pt x="942947" y="118110"/>
                </a:lnTo>
                <a:lnTo>
                  <a:pt x="298223" y="118110"/>
                </a:lnTo>
                <a:lnTo>
                  <a:pt x="257555" y="105410"/>
                </a:lnTo>
                <a:lnTo>
                  <a:pt x="213868" y="78740"/>
                </a:lnTo>
                <a:lnTo>
                  <a:pt x="184065" y="43180"/>
                </a:lnTo>
                <a:lnTo>
                  <a:pt x="167014" y="12700"/>
                </a:lnTo>
                <a:lnTo>
                  <a:pt x="161582" y="0"/>
                </a:lnTo>
                <a:close/>
              </a:path>
              <a:path w="9893300" h="626109">
                <a:moveTo>
                  <a:pt x="1060411" y="0"/>
                </a:moveTo>
                <a:lnTo>
                  <a:pt x="1007465" y="73660"/>
                </a:lnTo>
                <a:lnTo>
                  <a:pt x="974694" y="110490"/>
                </a:lnTo>
                <a:lnTo>
                  <a:pt x="948488" y="119380"/>
                </a:lnTo>
                <a:lnTo>
                  <a:pt x="1847318" y="119380"/>
                </a:lnTo>
                <a:lnTo>
                  <a:pt x="1841776" y="118110"/>
                </a:lnTo>
                <a:lnTo>
                  <a:pt x="1197040" y="118110"/>
                </a:lnTo>
                <a:lnTo>
                  <a:pt x="1156373" y="105410"/>
                </a:lnTo>
                <a:lnTo>
                  <a:pt x="1112693" y="78740"/>
                </a:lnTo>
                <a:lnTo>
                  <a:pt x="1082894" y="43180"/>
                </a:lnTo>
                <a:lnTo>
                  <a:pt x="1065843" y="12700"/>
                </a:lnTo>
                <a:lnTo>
                  <a:pt x="1060411" y="0"/>
                </a:lnTo>
                <a:close/>
              </a:path>
              <a:path w="9893300" h="626109">
                <a:moveTo>
                  <a:pt x="1959241" y="0"/>
                </a:moveTo>
                <a:lnTo>
                  <a:pt x="1906295" y="73660"/>
                </a:lnTo>
                <a:lnTo>
                  <a:pt x="1873524" y="110490"/>
                </a:lnTo>
                <a:lnTo>
                  <a:pt x="1847318" y="119380"/>
                </a:lnTo>
                <a:lnTo>
                  <a:pt x="2746148" y="119380"/>
                </a:lnTo>
                <a:lnTo>
                  <a:pt x="2740606" y="118110"/>
                </a:lnTo>
                <a:lnTo>
                  <a:pt x="2095870" y="118110"/>
                </a:lnTo>
                <a:lnTo>
                  <a:pt x="2055202" y="105410"/>
                </a:lnTo>
                <a:lnTo>
                  <a:pt x="2011523" y="78740"/>
                </a:lnTo>
                <a:lnTo>
                  <a:pt x="1981723" y="43180"/>
                </a:lnTo>
                <a:lnTo>
                  <a:pt x="1964673" y="12700"/>
                </a:lnTo>
                <a:lnTo>
                  <a:pt x="1959241" y="0"/>
                </a:lnTo>
                <a:close/>
              </a:path>
              <a:path w="9893300" h="626109">
                <a:moveTo>
                  <a:pt x="2858071" y="0"/>
                </a:moveTo>
                <a:lnTo>
                  <a:pt x="2805125" y="73660"/>
                </a:lnTo>
                <a:lnTo>
                  <a:pt x="2772354" y="110490"/>
                </a:lnTo>
                <a:lnTo>
                  <a:pt x="2746148" y="119380"/>
                </a:lnTo>
                <a:lnTo>
                  <a:pt x="3841899" y="119380"/>
                </a:lnTo>
                <a:lnTo>
                  <a:pt x="3836356" y="118110"/>
                </a:lnTo>
                <a:lnTo>
                  <a:pt x="2994700" y="118110"/>
                </a:lnTo>
                <a:lnTo>
                  <a:pt x="2954032" y="105410"/>
                </a:lnTo>
                <a:lnTo>
                  <a:pt x="2910347" y="78740"/>
                </a:lnTo>
                <a:lnTo>
                  <a:pt x="2880548" y="43180"/>
                </a:lnTo>
                <a:lnTo>
                  <a:pt x="2863501" y="12700"/>
                </a:lnTo>
                <a:lnTo>
                  <a:pt x="2858071" y="0"/>
                </a:lnTo>
                <a:close/>
              </a:path>
              <a:path w="9893300" h="626109">
                <a:moveTo>
                  <a:pt x="3953814" y="0"/>
                </a:moveTo>
                <a:lnTo>
                  <a:pt x="3900875" y="73660"/>
                </a:lnTo>
                <a:lnTo>
                  <a:pt x="3868107" y="110490"/>
                </a:lnTo>
                <a:lnTo>
                  <a:pt x="3841899" y="119380"/>
                </a:lnTo>
                <a:lnTo>
                  <a:pt x="4740721" y="119380"/>
                </a:lnTo>
                <a:lnTo>
                  <a:pt x="4735179" y="118110"/>
                </a:lnTo>
                <a:lnTo>
                  <a:pt x="4090443" y="118110"/>
                </a:lnTo>
                <a:lnTo>
                  <a:pt x="4049775" y="105410"/>
                </a:lnTo>
                <a:lnTo>
                  <a:pt x="4006096" y="78740"/>
                </a:lnTo>
                <a:lnTo>
                  <a:pt x="3976296" y="43180"/>
                </a:lnTo>
                <a:lnTo>
                  <a:pt x="3959246" y="12700"/>
                </a:lnTo>
                <a:lnTo>
                  <a:pt x="3953814" y="0"/>
                </a:lnTo>
                <a:close/>
              </a:path>
              <a:path w="9893300" h="626109">
                <a:moveTo>
                  <a:pt x="4852644" y="0"/>
                </a:moveTo>
                <a:lnTo>
                  <a:pt x="4799698" y="73660"/>
                </a:lnTo>
                <a:lnTo>
                  <a:pt x="4766927" y="110490"/>
                </a:lnTo>
                <a:lnTo>
                  <a:pt x="4740721" y="119380"/>
                </a:lnTo>
                <a:lnTo>
                  <a:pt x="5651080" y="119380"/>
                </a:lnTo>
                <a:lnTo>
                  <a:pt x="5651080" y="118110"/>
                </a:lnTo>
                <a:lnTo>
                  <a:pt x="4989273" y="118110"/>
                </a:lnTo>
                <a:lnTo>
                  <a:pt x="4948605" y="105410"/>
                </a:lnTo>
                <a:lnTo>
                  <a:pt x="4904920" y="78740"/>
                </a:lnTo>
                <a:lnTo>
                  <a:pt x="4875122" y="43180"/>
                </a:lnTo>
                <a:lnTo>
                  <a:pt x="4858074" y="12700"/>
                </a:lnTo>
                <a:lnTo>
                  <a:pt x="4852644" y="0"/>
                </a:lnTo>
                <a:close/>
              </a:path>
              <a:path w="9893300" h="626109">
                <a:moveTo>
                  <a:pt x="411962" y="26670"/>
                </a:moveTo>
                <a:lnTo>
                  <a:pt x="360951" y="86360"/>
                </a:lnTo>
                <a:lnTo>
                  <a:pt x="327863" y="114300"/>
                </a:lnTo>
                <a:lnTo>
                  <a:pt x="298223" y="118110"/>
                </a:lnTo>
                <a:lnTo>
                  <a:pt x="942947" y="118110"/>
                </a:lnTo>
                <a:lnTo>
                  <a:pt x="920779" y="113030"/>
                </a:lnTo>
                <a:lnTo>
                  <a:pt x="747502" y="113030"/>
                </a:lnTo>
                <a:lnTo>
                  <a:pt x="723506" y="107950"/>
                </a:lnTo>
                <a:lnTo>
                  <a:pt x="697747" y="99060"/>
                </a:lnTo>
                <a:lnTo>
                  <a:pt x="693322" y="96520"/>
                </a:lnTo>
                <a:lnTo>
                  <a:pt x="522038" y="96520"/>
                </a:lnTo>
                <a:lnTo>
                  <a:pt x="470649" y="86360"/>
                </a:lnTo>
                <a:lnTo>
                  <a:pt x="428828" y="48260"/>
                </a:lnTo>
                <a:lnTo>
                  <a:pt x="416453" y="33020"/>
                </a:lnTo>
                <a:lnTo>
                  <a:pt x="411962" y="26670"/>
                </a:lnTo>
                <a:close/>
              </a:path>
              <a:path w="9893300" h="626109">
                <a:moveTo>
                  <a:pt x="1310779" y="26670"/>
                </a:moveTo>
                <a:lnTo>
                  <a:pt x="1259768" y="86360"/>
                </a:lnTo>
                <a:lnTo>
                  <a:pt x="1226680" y="114300"/>
                </a:lnTo>
                <a:lnTo>
                  <a:pt x="1197040" y="118110"/>
                </a:lnTo>
                <a:lnTo>
                  <a:pt x="1841776" y="118110"/>
                </a:lnTo>
                <a:lnTo>
                  <a:pt x="1819609" y="113030"/>
                </a:lnTo>
                <a:lnTo>
                  <a:pt x="1646327" y="113030"/>
                </a:lnTo>
                <a:lnTo>
                  <a:pt x="1622331" y="107950"/>
                </a:lnTo>
                <a:lnTo>
                  <a:pt x="1596575" y="99060"/>
                </a:lnTo>
                <a:lnTo>
                  <a:pt x="1592151" y="96520"/>
                </a:lnTo>
                <a:lnTo>
                  <a:pt x="1420868" y="96520"/>
                </a:lnTo>
                <a:lnTo>
                  <a:pt x="1369479" y="86360"/>
                </a:lnTo>
                <a:lnTo>
                  <a:pt x="1327651" y="48260"/>
                </a:lnTo>
                <a:lnTo>
                  <a:pt x="1315272" y="33020"/>
                </a:lnTo>
                <a:lnTo>
                  <a:pt x="1310779" y="26670"/>
                </a:lnTo>
                <a:close/>
              </a:path>
              <a:path w="9893300" h="626109">
                <a:moveTo>
                  <a:pt x="2209609" y="26670"/>
                </a:moveTo>
                <a:lnTo>
                  <a:pt x="2158597" y="86360"/>
                </a:lnTo>
                <a:lnTo>
                  <a:pt x="2125510" y="114300"/>
                </a:lnTo>
                <a:lnTo>
                  <a:pt x="2095870" y="118110"/>
                </a:lnTo>
                <a:lnTo>
                  <a:pt x="2740606" y="118110"/>
                </a:lnTo>
                <a:lnTo>
                  <a:pt x="2718439" y="113030"/>
                </a:lnTo>
                <a:lnTo>
                  <a:pt x="2545157" y="113030"/>
                </a:lnTo>
                <a:lnTo>
                  <a:pt x="2521161" y="107950"/>
                </a:lnTo>
                <a:lnTo>
                  <a:pt x="2495405" y="99060"/>
                </a:lnTo>
                <a:lnTo>
                  <a:pt x="2490981" y="96520"/>
                </a:lnTo>
                <a:lnTo>
                  <a:pt x="2319693" y="96520"/>
                </a:lnTo>
                <a:lnTo>
                  <a:pt x="2268308" y="86360"/>
                </a:lnTo>
                <a:lnTo>
                  <a:pt x="2226481" y="48260"/>
                </a:lnTo>
                <a:lnTo>
                  <a:pt x="2214102" y="33020"/>
                </a:lnTo>
                <a:lnTo>
                  <a:pt x="2209609" y="26670"/>
                </a:lnTo>
                <a:close/>
              </a:path>
              <a:path w="9893300" h="626109">
                <a:moveTo>
                  <a:pt x="3108439" y="26670"/>
                </a:moveTo>
                <a:lnTo>
                  <a:pt x="3057427" y="86360"/>
                </a:lnTo>
                <a:lnTo>
                  <a:pt x="3024339" y="114300"/>
                </a:lnTo>
                <a:lnTo>
                  <a:pt x="2994700" y="118110"/>
                </a:lnTo>
                <a:lnTo>
                  <a:pt x="3836356" y="118110"/>
                </a:lnTo>
                <a:lnTo>
                  <a:pt x="3814184" y="113030"/>
                </a:lnTo>
                <a:lnTo>
                  <a:pt x="3443981" y="113030"/>
                </a:lnTo>
                <a:lnTo>
                  <a:pt x="3419987" y="107950"/>
                </a:lnTo>
                <a:lnTo>
                  <a:pt x="3394229" y="99060"/>
                </a:lnTo>
                <a:lnTo>
                  <a:pt x="3389803" y="96520"/>
                </a:lnTo>
                <a:lnTo>
                  <a:pt x="3218516" y="96520"/>
                </a:lnTo>
                <a:lnTo>
                  <a:pt x="3167126" y="86360"/>
                </a:lnTo>
                <a:lnTo>
                  <a:pt x="3125309" y="48260"/>
                </a:lnTo>
                <a:lnTo>
                  <a:pt x="3112931" y="33020"/>
                </a:lnTo>
                <a:lnTo>
                  <a:pt x="3108439" y="26670"/>
                </a:lnTo>
                <a:close/>
              </a:path>
              <a:path w="9893300" h="626109">
                <a:moveTo>
                  <a:pt x="4204182" y="26670"/>
                </a:moveTo>
                <a:lnTo>
                  <a:pt x="4153171" y="86360"/>
                </a:lnTo>
                <a:lnTo>
                  <a:pt x="4120083" y="114300"/>
                </a:lnTo>
                <a:lnTo>
                  <a:pt x="4090443" y="118110"/>
                </a:lnTo>
                <a:lnTo>
                  <a:pt x="4735179" y="118110"/>
                </a:lnTo>
                <a:lnTo>
                  <a:pt x="4713012" y="113030"/>
                </a:lnTo>
                <a:lnTo>
                  <a:pt x="4539730" y="113030"/>
                </a:lnTo>
                <a:lnTo>
                  <a:pt x="4515734" y="107950"/>
                </a:lnTo>
                <a:lnTo>
                  <a:pt x="4489978" y="99060"/>
                </a:lnTo>
                <a:lnTo>
                  <a:pt x="4485554" y="96520"/>
                </a:lnTo>
                <a:lnTo>
                  <a:pt x="4314266" y="96520"/>
                </a:lnTo>
                <a:lnTo>
                  <a:pt x="4262882" y="86360"/>
                </a:lnTo>
                <a:lnTo>
                  <a:pt x="4221054" y="48260"/>
                </a:lnTo>
                <a:lnTo>
                  <a:pt x="4208675" y="33020"/>
                </a:lnTo>
                <a:lnTo>
                  <a:pt x="4204182" y="26670"/>
                </a:lnTo>
                <a:close/>
              </a:path>
              <a:path w="9893300" h="626109">
                <a:moveTo>
                  <a:pt x="5103012" y="26670"/>
                </a:moveTo>
                <a:lnTo>
                  <a:pt x="5052000" y="86360"/>
                </a:lnTo>
                <a:lnTo>
                  <a:pt x="5018913" y="114300"/>
                </a:lnTo>
                <a:lnTo>
                  <a:pt x="4989273" y="118110"/>
                </a:lnTo>
                <a:lnTo>
                  <a:pt x="5651080" y="118110"/>
                </a:lnTo>
                <a:lnTo>
                  <a:pt x="5651080" y="113030"/>
                </a:lnTo>
                <a:lnTo>
                  <a:pt x="5438554" y="113030"/>
                </a:lnTo>
                <a:lnTo>
                  <a:pt x="5414560" y="107950"/>
                </a:lnTo>
                <a:lnTo>
                  <a:pt x="5388802" y="99060"/>
                </a:lnTo>
                <a:lnTo>
                  <a:pt x="5384376" y="96520"/>
                </a:lnTo>
                <a:lnTo>
                  <a:pt x="5213089" y="96520"/>
                </a:lnTo>
                <a:lnTo>
                  <a:pt x="5161699" y="86360"/>
                </a:lnTo>
                <a:lnTo>
                  <a:pt x="5119882" y="48260"/>
                </a:lnTo>
                <a:lnTo>
                  <a:pt x="5107504" y="33020"/>
                </a:lnTo>
                <a:lnTo>
                  <a:pt x="5103012" y="26670"/>
                </a:lnTo>
                <a:close/>
              </a:path>
              <a:path w="9893300" h="626109">
                <a:moveTo>
                  <a:pt x="854925" y="16510"/>
                </a:moveTo>
                <a:lnTo>
                  <a:pt x="833210" y="52070"/>
                </a:lnTo>
                <a:lnTo>
                  <a:pt x="804583" y="81280"/>
                </a:lnTo>
                <a:lnTo>
                  <a:pt x="762126" y="111760"/>
                </a:lnTo>
                <a:lnTo>
                  <a:pt x="747502" y="113030"/>
                </a:lnTo>
                <a:lnTo>
                  <a:pt x="920779" y="113030"/>
                </a:lnTo>
                <a:lnTo>
                  <a:pt x="915238" y="111760"/>
                </a:lnTo>
                <a:lnTo>
                  <a:pt x="882572" y="88900"/>
                </a:lnTo>
                <a:lnTo>
                  <a:pt x="864422" y="57150"/>
                </a:lnTo>
                <a:lnTo>
                  <a:pt x="856602" y="27940"/>
                </a:lnTo>
                <a:lnTo>
                  <a:pt x="854925" y="16510"/>
                </a:lnTo>
                <a:close/>
              </a:path>
              <a:path w="9893300" h="626109">
                <a:moveTo>
                  <a:pt x="1753755" y="16510"/>
                </a:moveTo>
                <a:lnTo>
                  <a:pt x="1732040" y="52070"/>
                </a:lnTo>
                <a:lnTo>
                  <a:pt x="1703412" y="81280"/>
                </a:lnTo>
                <a:lnTo>
                  <a:pt x="1660956" y="111760"/>
                </a:lnTo>
                <a:lnTo>
                  <a:pt x="1646327" y="113030"/>
                </a:lnTo>
                <a:lnTo>
                  <a:pt x="1819609" y="113030"/>
                </a:lnTo>
                <a:lnTo>
                  <a:pt x="1814067" y="111760"/>
                </a:lnTo>
                <a:lnTo>
                  <a:pt x="1781402" y="88900"/>
                </a:lnTo>
                <a:lnTo>
                  <a:pt x="1763252" y="57150"/>
                </a:lnTo>
                <a:lnTo>
                  <a:pt x="1755432" y="27940"/>
                </a:lnTo>
                <a:lnTo>
                  <a:pt x="1753755" y="16510"/>
                </a:lnTo>
                <a:close/>
              </a:path>
              <a:path w="9893300" h="626109">
                <a:moveTo>
                  <a:pt x="2652585" y="16510"/>
                </a:moveTo>
                <a:lnTo>
                  <a:pt x="2630868" y="52070"/>
                </a:lnTo>
                <a:lnTo>
                  <a:pt x="2602237" y="81280"/>
                </a:lnTo>
                <a:lnTo>
                  <a:pt x="2559786" y="111760"/>
                </a:lnTo>
                <a:lnTo>
                  <a:pt x="2545157" y="113030"/>
                </a:lnTo>
                <a:lnTo>
                  <a:pt x="2718439" y="113030"/>
                </a:lnTo>
                <a:lnTo>
                  <a:pt x="2712897" y="111760"/>
                </a:lnTo>
                <a:lnTo>
                  <a:pt x="2680231" y="88900"/>
                </a:lnTo>
                <a:lnTo>
                  <a:pt x="2662081" y="57150"/>
                </a:lnTo>
                <a:lnTo>
                  <a:pt x="2654261" y="27940"/>
                </a:lnTo>
                <a:lnTo>
                  <a:pt x="2652585" y="16510"/>
                </a:lnTo>
                <a:close/>
              </a:path>
              <a:path w="9893300" h="626109">
                <a:moveTo>
                  <a:pt x="3551415" y="16510"/>
                </a:moveTo>
                <a:lnTo>
                  <a:pt x="3529692" y="52070"/>
                </a:lnTo>
                <a:lnTo>
                  <a:pt x="3501061" y="81280"/>
                </a:lnTo>
                <a:lnTo>
                  <a:pt x="3458603" y="111760"/>
                </a:lnTo>
                <a:lnTo>
                  <a:pt x="3443981" y="113030"/>
                </a:lnTo>
                <a:lnTo>
                  <a:pt x="3645123" y="113030"/>
                </a:lnTo>
                <a:lnTo>
                  <a:pt x="3607698" y="105410"/>
                </a:lnTo>
                <a:lnTo>
                  <a:pt x="3568399" y="73660"/>
                </a:lnTo>
                <a:lnTo>
                  <a:pt x="3552504" y="25400"/>
                </a:lnTo>
                <a:lnTo>
                  <a:pt x="3551415" y="16510"/>
                </a:lnTo>
                <a:close/>
              </a:path>
              <a:path w="9893300" h="626109">
                <a:moveTo>
                  <a:pt x="3748328" y="16510"/>
                </a:moveTo>
                <a:lnTo>
                  <a:pt x="3726613" y="52070"/>
                </a:lnTo>
                <a:lnTo>
                  <a:pt x="3697985" y="81280"/>
                </a:lnTo>
                <a:lnTo>
                  <a:pt x="3655529" y="111760"/>
                </a:lnTo>
                <a:lnTo>
                  <a:pt x="3645123" y="113030"/>
                </a:lnTo>
                <a:lnTo>
                  <a:pt x="3814184" y="113030"/>
                </a:lnTo>
                <a:lnTo>
                  <a:pt x="3808641" y="111760"/>
                </a:lnTo>
                <a:lnTo>
                  <a:pt x="3775975" y="88900"/>
                </a:lnTo>
                <a:lnTo>
                  <a:pt x="3757825" y="57150"/>
                </a:lnTo>
                <a:lnTo>
                  <a:pt x="3750005" y="27940"/>
                </a:lnTo>
                <a:lnTo>
                  <a:pt x="3748328" y="16510"/>
                </a:lnTo>
                <a:close/>
              </a:path>
              <a:path w="9893300" h="626109">
                <a:moveTo>
                  <a:pt x="4647158" y="16510"/>
                </a:moveTo>
                <a:lnTo>
                  <a:pt x="4625443" y="52070"/>
                </a:lnTo>
                <a:lnTo>
                  <a:pt x="4596815" y="81280"/>
                </a:lnTo>
                <a:lnTo>
                  <a:pt x="4554359" y="111760"/>
                </a:lnTo>
                <a:lnTo>
                  <a:pt x="4539730" y="113030"/>
                </a:lnTo>
                <a:lnTo>
                  <a:pt x="4713012" y="113030"/>
                </a:lnTo>
                <a:lnTo>
                  <a:pt x="4707470" y="111760"/>
                </a:lnTo>
                <a:lnTo>
                  <a:pt x="4706658" y="110490"/>
                </a:lnTo>
                <a:lnTo>
                  <a:pt x="4705172" y="110490"/>
                </a:lnTo>
                <a:lnTo>
                  <a:pt x="4689979" y="97790"/>
                </a:lnTo>
                <a:lnTo>
                  <a:pt x="4676835" y="83820"/>
                </a:lnTo>
                <a:lnTo>
                  <a:pt x="4666238" y="71120"/>
                </a:lnTo>
                <a:lnTo>
                  <a:pt x="4658690" y="62230"/>
                </a:lnTo>
                <a:lnTo>
                  <a:pt x="4652693" y="44450"/>
                </a:lnTo>
                <a:lnTo>
                  <a:pt x="4649195" y="30480"/>
                </a:lnTo>
                <a:lnTo>
                  <a:pt x="4647562" y="20320"/>
                </a:lnTo>
                <a:lnTo>
                  <a:pt x="4647158" y="16510"/>
                </a:lnTo>
                <a:close/>
              </a:path>
              <a:path w="9893300" h="626109">
                <a:moveTo>
                  <a:pt x="5545988" y="16510"/>
                </a:moveTo>
                <a:lnTo>
                  <a:pt x="5524266" y="52070"/>
                </a:lnTo>
                <a:lnTo>
                  <a:pt x="5495634" y="81280"/>
                </a:lnTo>
                <a:lnTo>
                  <a:pt x="5453176" y="111760"/>
                </a:lnTo>
                <a:lnTo>
                  <a:pt x="5438554" y="113030"/>
                </a:lnTo>
                <a:lnTo>
                  <a:pt x="5616739" y="113030"/>
                </a:lnTo>
                <a:lnTo>
                  <a:pt x="5606287" y="111760"/>
                </a:lnTo>
                <a:lnTo>
                  <a:pt x="5605487" y="110490"/>
                </a:lnTo>
                <a:lnTo>
                  <a:pt x="5604001" y="110490"/>
                </a:lnTo>
                <a:lnTo>
                  <a:pt x="5588809" y="97790"/>
                </a:lnTo>
                <a:lnTo>
                  <a:pt x="5575665" y="83820"/>
                </a:lnTo>
                <a:lnTo>
                  <a:pt x="5565068" y="71120"/>
                </a:lnTo>
                <a:lnTo>
                  <a:pt x="5557520" y="62230"/>
                </a:lnTo>
                <a:lnTo>
                  <a:pt x="5551523" y="44450"/>
                </a:lnTo>
                <a:lnTo>
                  <a:pt x="5548025" y="30480"/>
                </a:lnTo>
                <a:lnTo>
                  <a:pt x="5546391" y="20320"/>
                </a:lnTo>
                <a:lnTo>
                  <a:pt x="5545988" y="16510"/>
                </a:lnTo>
                <a:close/>
              </a:path>
              <a:path w="9893300" h="626109">
                <a:moveTo>
                  <a:pt x="5651080" y="101600"/>
                </a:moveTo>
                <a:lnTo>
                  <a:pt x="5639308" y="107950"/>
                </a:lnTo>
                <a:lnTo>
                  <a:pt x="5627803" y="111760"/>
                </a:lnTo>
                <a:lnTo>
                  <a:pt x="5616739" y="113030"/>
                </a:lnTo>
                <a:lnTo>
                  <a:pt x="5651080" y="113030"/>
                </a:lnTo>
                <a:lnTo>
                  <a:pt x="5651080" y="101600"/>
                </a:lnTo>
                <a:close/>
              </a:path>
              <a:path w="9893300" h="626109">
                <a:moveTo>
                  <a:pt x="633387" y="19050"/>
                </a:moveTo>
                <a:lnTo>
                  <a:pt x="628975" y="25400"/>
                </a:lnTo>
                <a:lnTo>
                  <a:pt x="624432" y="30480"/>
                </a:lnTo>
                <a:lnTo>
                  <a:pt x="619762" y="36830"/>
                </a:lnTo>
                <a:lnTo>
                  <a:pt x="580833" y="72390"/>
                </a:lnTo>
                <a:lnTo>
                  <a:pt x="545989" y="91440"/>
                </a:lnTo>
                <a:lnTo>
                  <a:pt x="522038" y="96520"/>
                </a:lnTo>
                <a:lnTo>
                  <a:pt x="693322" y="96520"/>
                </a:lnTo>
                <a:lnTo>
                  <a:pt x="677837" y="87630"/>
                </a:lnTo>
                <a:lnTo>
                  <a:pt x="662763" y="69850"/>
                </a:lnTo>
                <a:lnTo>
                  <a:pt x="648387" y="46990"/>
                </a:lnTo>
                <a:lnTo>
                  <a:pt x="637623" y="26670"/>
                </a:lnTo>
                <a:lnTo>
                  <a:pt x="633387" y="19050"/>
                </a:lnTo>
                <a:close/>
              </a:path>
              <a:path w="9893300" h="626109">
                <a:moveTo>
                  <a:pt x="1532216" y="19050"/>
                </a:moveTo>
                <a:lnTo>
                  <a:pt x="1527800" y="25400"/>
                </a:lnTo>
                <a:lnTo>
                  <a:pt x="1523257" y="30480"/>
                </a:lnTo>
                <a:lnTo>
                  <a:pt x="1518590" y="36830"/>
                </a:lnTo>
                <a:lnTo>
                  <a:pt x="1479661" y="72390"/>
                </a:lnTo>
                <a:lnTo>
                  <a:pt x="1444818" y="91440"/>
                </a:lnTo>
                <a:lnTo>
                  <a:pt x="1420868" y="96520"/>
                </a:lnTo>
                <a:lnTo>
                  <a:pt x="1592151" y="96520"/>
                </a:lnTo>
                <a:lnTo>
                  <a:pt x="1576666" y="87630"/>
                </a:lnTo>
                <a:lnTo>
                  <a:pt x="1561593" y="69850"/>
                </a:lnTo>
                <a:lnTo>
                  <a:pt x="1547217" y="46990"/>
                </a:lnTo>
                <a:lnTo>
                  <a:pt x="1536452" y="26670"/>
                </a:lnTo>
                <a:lnTo>
                  <a:pt x="1532216" y="19050"/>
                </a:lnTo>
                <a:close/>
              </a:path>
              <a:path w="9893300" h="626109">
                <a:moveTo>
                  <a:pt x="2431046" y="19050"/>
                </a:moveTo>
                <a:lnTo>
                  <a:pt x="2426629" y="25400"/>
                </a:lnTo>
                <a:lnTo>
                  <a:pt x="2422086" y="30480"/>
                </a:lnTo>
                <a:lnTo>
                  <a:pt x="2417419" y="36830"/>
                </a:lnTo>
                <a:lnTo>
                  <a:pt x="2378486" y="72390"/>
                </a:lnTo>
                <a:lnTo>
                  <a:pt x="2343646" y="91440"/>
                </a:lnTo>
                <a:lnTo>
                  <a:pt x="2319693" y="96520"/>
                </a:lnTo>
                <a:lnTo>
                  <a:pt x="2490981" y="96520"/>
                </a:lnTo>
                <a:lnTo>
                  <a:pt x="2475496" y="87630"/>
                </a:lnTo>
                <a:lnTo>
                  <a:pt x="2460423" y="69850"/>
                </a:lnTo>
                <a:lnTo>
                  <a:pt x="2446046" y="46990"/>
                </a:lnTo>
                <a:lnTo>
                  <a:pt x="2435282" y="26670"/>
                </a:lnTo>
                <a:lnTo>
                  <a:pt x="2431046" y="19050"/>
                </a:lnTo>
                <a:close/>
              </a:path>
              <a:path w="9893300" h="626109">
                <a:moveTo>
                  <a:pt x="3329863" y="19050"/>
                </a:moveTo>
                <a:lnTo>
                  <a:pt x="3325454" y="25400"/>
                </a:lnTo>
                <a:lnTo>
                  <a:pt x="3320915" y="30480"/>
                </a:lnTo>
                <a:lnTo>
                  <a:pt x="3316249" y="36830"/>
                </a:lnTo>
                <a:lnTo>
                  <a:pt x="3277316" y="72390"/>
                </a:lnTo>
                <a:lnTo>
                  <a:pt x="3242471" y="91440"/>
                </a:lnTo>
                <a:lnTo>
                  <a:pt x="3218516" y="96520"/>
                </a:lnTo>
                <a:lnTo>
                  <a:pt x="3389803" y="96520"/>
                </a:lnTo>
                <a:lnTo>
                  <a:pt x="3374313" y="87630"/>
                </a:lnTo>
                <a:lnTo>
                  <a:pt x="3359240" y="69850"/>
                </a:lnTo>
                <a:lnTo>
                  <a:pt x="3344864" y="46990"/>
                </a:lnTo>
                <a:lnTo>
                  <a:pt x="3334099" y="26670"/>
                </a:lnTo>
                <a:lnTo>
                  <a:pt x="3329863" y="19050"/>
                </a:lnTo>
                <a:close/>
              </a:path>
              <a:path w="9893300" h="626109">
                <a:moveTo>
                  <a:pt x="4403801" y="29210"/>
                </a:moveTo>
                <a:lnTo>
                  <a:pt x="4393410" y="43180"/>
                </a:lnTo>
                <a:lnTo>
                  <a:pt x="4385632" y="53340"/>
                </a:lnTo>
                <a:lnTo>
                  <a:pt x="4376585" y="64770"/>
                </a:lnTo>
                <a:lnTo>
                  <a:pt x="4362386" y="80010"/>
                </a:lnTo>
                <a:lnTo>
                  <a:pt x="4361865" y="80010"/>
                </a:lnTo>
                <a:lnTo>
                  <a:pt x="4361370" y="81280"/>
                </a:lnTo>
                <a:lnTo>
                  <a:pt x="4360849" y="81280"/>
                </a:lnTo>
                <a:lnTo>
                  <a:pt x="4338219" y="91440"/>
                </a:lnTo>
                <a:lnTo>
                  <a:pt x="4314266" y="96520"/>
                </a:lnTo>
                <a:lnTo>
                  <a:pt x="4485554" y="96520"/>
                </a:lnTo>
                <a:lnTo>
                  <a:pt x="4470069" y="87630"/>
                </a:lnTo>
                <a:lnTo>
                  <a:pt x="4454996" y="69850"/>
                </a:lnTo>
                <a:lnTo>
                  <a:pt x="4440620" y="46990"/>
                </a:lnTo>
                <a:lnTo>
                  <a:pt x="4437256" y="40640"/>
                </a:lnTo>
                <a:lnTo>
                  <a:pt x="4408563" y="40640"/>
                </a:lnTo>
                <a:lnTo>
                  <a:pt x="4403801" y="29210"/>
                </a:lnTo>
                <a:close/>
              </a:path>
              <a:path w="9893300" h="626109">
                <a:moveTo>
                  <a:pt x="5302631" y="29210"/>
                </a:moveTo>
                <a:lnTo>
                  <a:pt x="5292239" y="43180"/>
                </a:lnTo>
                <a:lnTo>
                  <a:pt x="5284462" y="53340"/>
                </a:lnTo>
                <a:lnTo>
                  <a:pt x="5275415" y="64770"/>
                </a:lnTo>
                <a:lnTo>
                  <a:pt x="5261216" y="80010"/>
                </a:lnTo>
                <a:lnTo>
                  <a:pt x="5260695" y="80010"/>
                </a:lnTo>
                <a:lnTo>
                  <a:pt x="5260187" y="81280"/>
                </a:lnTo>
                <a:lnTo>
                  <a:pt x="5259679" y="81280"/>
                </a:lnTo>
                <a:lnTo>
                  <a:pt x="5237044" y="91440"/>
                </a:lnTo>
                <a:lnTo>
                  <a:pt x="5213089" y="96520"/>
                </a:lnTo>
                <a:lnTo>
                  <a:pt x="5384376" y="96520"/>
                </a:lnTo>
                <a:lnTo>
                  <a:pt x="5368886" y="87630"/>
                </a:lnTo>
                <a:lnTo>
                  <a:pt x="5353813" y="69850"/>
                </a:lnTo>
                <a:lnTo>
                  <a:pt x="5339437" y="46990"/>
                </a:lnTo>
                <a:lnTo>
                  <a:pt x="5336073" y="40640"/>
                </a:lnTo>
                <a:lnTo>
                  <a:pt x="5307393" y="40640"/>
                </a:lnTo>
                <a:lnTo>
                  <a:pt x="5302631" y="29210"/>
                </a:lnTo>
                <a:close/>
              </a:path>
              <a:path w="9893300" h="626109">
                <a:moveTo>
                  <a:pt x="4425619" y="19050"/>
                </a:moveTo>
                <a:lnTo>
                  <a:pt x="4421520" y="24130"/>
                </a:lnTo>
                <a:lnTo>
                  <a:pt x="4417306" y="30480"/>
                </a:lnTo>
                <a:lnTo>
                  <a:pt x="4412984" y="35560"/>
                </a:lnTo>
                <a:lnTo>
                  <a:pt x="4408563" y="40640"/>
                </a:lnTo>
                <a:lnTo>
                  <a:pt x="4437256" y="40640"/>
                </a:lnTo>
                <a:lnTo>
                  <a:pt x="4429855" y="26670"/>
                </a:lnTo>
                <a:lnTo>
                  <a:pt x="4425619" y="19050"/>
                </a:lnTo>
                <a:close/>
              </a:path>
              <a:path w="9893300" h="626109">
                <a:moveTo>
                  <a:pt x="5324436" y="19050"/>
                </a:moveTo>
                <a:lnTo>
                  <a:pt x="5320345" y="24130"/>
                </a:lnTo>
                <a:lnTo>
                  <a:pt x="5316134" y="30480"/>
                </a:lnTo>
                <a:lnTo>
                  <a:pt x="5311813" y="35560"/>
                </a:lnTo>
                <a:lnTo>
                  <a:pt x="5307393" y="40640"/>
                </a:lnTo>
                <a:lnTo>
                  <a:pt x="5336073" y="40640"/>
                </a:lnTo>
                <a:lnTo>
                  <a:pt x="5328672" y="26670"/>
                </a:lnTo>
                <a:lnTo>
                  <a:pt x="5324436" y="19050"/>
                </a:lnTo>
                <a:close/>
              </a:path>
            </a:pathLst>
          </a:custGeom>
          <a:solidFill>
            <a:srgbClr val="14B1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584847" y="6323190"/>
            <a:ext cx="8945245" cy="817880"/>
          </a:xfrm>
          <a:custGeom>
            <a:avLst/>
            <a:gdLst/>
            <a:ahLst/>
            <a:cxnLst/>
            <a:rect l="l" t="t" r="r" b="b"/>
            <a:pathLst>
              <a:path w="8945245" h="817879">
                <a:moveTo>
                  <a:pt x="535686" y="401281"/>
                </a:moveTo>
                <a:lnTo>
                  <a:pt x="529932" y="398627"/>
                </a:lnTo>
                <a:lnTo>
                  <a:pt x="523659" y="390893"/>
                </a:lnTo>
                <a:lnTo>
                  <a:pt x="519925" y="387248"/>
                </a:lnTo>
                <a:lnTo>
                  <a:pt x="516966" y="384352"/>
                </a:lnTo>
                <a:lnTo>
                  <a:pt x="516763" y="384149"/>
                </a:lnTo>
                <a:lnTo>
                  <a:pt x="515251" y="382943"/>
                </a:lnTo>
                <a:lnTo>
                  <a:pt x="508901" y="377964"/>
                </a:lnTo>
                <a:lnTo>
                  <a:pt x="500507" y="372668"/>
                </a:lnTo>
                <a:lnTo>
                  <a:pt x="499910" y="370649"/>
                </a:lnTo>
                <a:lnTo>
                  <a:pt x="498678" y="369735"/>
                </a:lnTo>
                <a:lnTo>
                  <a:pt x="496443" y="369735"/>
                </a:lnTo>
                <a:lnTo>
                  <a:pt x="488061" y="362483"/>
                </a:lnTo>
                <a:lnTo>
                  <a:pt x="479044" y="356209"/>
                </a:lnTo>
                <a:lnTo>
                  <a:pt x="469506" y="350786"/>
                </a:lnTo>
                <a:lnTo>
                  <a:pt x="459524" y="346049"/>
                </a:lnTo>
                <a:lnTo>
                  <a:pt x="455498" y="342163"/>
                </a:lnTo>
                <a:lnTo>
                  <a:pt x="450596" y="339915"/>
                </a:lnTo>
                <a:lnTo>
                  <a:pt x="444969" y="339331"/>
                </a:lnTo>
                <a:lnTo>
                  <a:pt x="440728" y="335178"/>
                </a:lnTo>
                <a:lnTo>
                  <a:pt x="435533" y="333019"/>
                </a:lnTo>
                <a:lnTo>
                  <a:pt x="429768" y="332066"/>
                </a:lnTo>
                <a:lnTo>
                  <a:pt x="423811" y="328828"/>
                </a:lnTo>
                <a:lnTo>
                  <a:pt x="417576" y="326529"/>
                </a:lnTo>
                <a:lnTo>
                  <a:pt x="411086" y="325018"/>
                </a:lnTo>
                <a:lnTo>
                  <a:pt x="404393" y="324180"/>
                </a:lnTo>
                <a:lnTo>
                  <a:pt x="398195" y="321106"/>
                </a:lnTo>
                <a:lnTo>
                  <a:pt x="391744" y="318922"/>
                </a:lnTo>
                <a:lnTo>
                  <a:pt x="385368" y="317614"/>
                </a:lnTo>
                <a:lnTo>
                  <a:pt x="385711" y="317614"/>
                </a:lnTo>
                <a:lnTo>
                  <a:pt x="378218" y="316903"/>
                </a:lnTo>
                <a:lnTo>
                  <a:pt x="371754" y="314299"/>
                </a:lnTo>
                <a:lnTo>
                  <a:pt x="367157" y="313639"/>
                </a:lnTo>
                <a:lnTo>
                  <a:pt x="351967" y="313639"/>
                </a:lnTo>
                <a:lnTo>
                  <a:pt x="362521" y="313156"/>
                </a:lnTo>
                <a:lnTo>
                  <a:pt x="343052" y="313156"/>
                </a:lnTo>
                <a:lnTo>
                  <a:pt x="344157" y="313397"/>
                </a:lnTo>
                <a:lnTo>
                  <a:pt x="336359" y="313156"/>
                </a:lnTo>
                <a:lnTo>
                  <a:pt x="343052" y="313156"/>
                </a:lnTo>
                <a:lnTo>
                  <a:pt x="336765" y="311785"/>
                </a:lnTo>
                <a:lnTo>
                  <a:pt x="329374" y="309511"/>
                </a:lnTo>
                <a:lnTo>
                  <a:pt x="321919" y="313156"/>
                </a:lnTo>
                <a:lnTo>
                  <a:pt x="304749" y="313639"/>
                </a:lnTo>
                <a:lnTo>
                  <a:pt x="291376" y="313639"/>
                </a:lnTo>
                <a:lnTo>
                  <a:pt x="284543" y="314617"/>
                </a:lnTo>
                <a:lnTo>
                  <a:pt x="277329" y="317169"/>
                </a:lnTo>
                <a:lnTo>
                  <a:pt x="266725" y="317614"/>
                </a:lnTo>
                <a:lnTo>
                  <a:pt x="256425" y="319697"/>
                </a:lnTo>
                <a:lnTo>
                  <a:pt x="236207" y="325361"/>
                </a:lnTo>
                <a:lnTo>
                  <a:pt x="217233" y="330276"/>
                </a:lnTo>
                <a:lnTo>
                  <a:pt x="198462" y="335940"/>
                </a:lnTo>
                <a:lnTo>
                  <a:pt x="180035" y="342646"/>
                </a:lnTo>
                <a:lnTo>
                  <a:pt x="161785" y="350786"/>
                </a:lnTo>
                <a:lnTo>
                  <a:pt x="158978" y="350786"/>
                </a:lnTo>
                <a:lnTo>
                  <a:pt x="156273" y="351624"/>
                </a:lnTo>
                <a:lnTo>
                  <a:pt x="154381" y="354241"/>
                </a:lnTo>
                <a:lnTo>
                  <a:pt x="147612" y="355409"/>
                </a:lnTo>
                <a:lnTo>
                  <a:pt x="141147" y="357327"/>
                </a:lnTo>
                <a:lnTo>
                  <a:pt x="135572" y="361556"/>
                </a:lnTo>
                <a:lnTo>
                  <a:pt x="130149" y="362940"/>
                </a:lnTo>
                <a:lnTo>
                  <a:pt x="125196" y="365188"/>
                </a:lnTo>
                <a:lnTo>
                  <a:pt x="121183" y="369201"/>
                </a:lnTo>
                <a:lnTo>
                  <a:pt x="115595" y="370649"/>
                </a:lnTo>
                <a:lnTo>
                  <a:pt x="110286" y="372249"/>
                </a:lnTo>
                <a:lnTo>
                  <a:pt x="106146" y="376732"/>
                </a:lnTo>
                <a:lnTo>
                  <a:pt x="104292" y="376732"/>
                </a:lnTo>
                <a:lnTo>
                  <a:pt x="103060" y="377647"/>
                </a:lnTo>
                <a:lnTo>
                  <a:pt x="102704" y="377964"/>
                </a:lnTo>
                <a:lnTo>
                  <a:pt x="102031" y="379742"/>
                </a:lnTo>
                <a:lnTo>
                  <a:pt x="99136" y="380174"/>
                </a:lnTo>
                <a:lnTo>
                  <a:pt x="96837" y="381546"/>
                </a:lnTo>
                <a:lnTo>
                  <a:pt x="95999" y="382943"/>
                </a:lnTo>
                <a:lnTo>
                  <a:pt x="95326" y="384149"/>
                </a:lnTo>
                <a:lnTo>
                  <a:pt x="95402" y="384352"/>
                </a:lnTo>
                <a:lnTo>
                  <a:pt x="92976" y="384149"/>
                </a:lnTo>
                <a:lnTo>
                  <a:pt x="91147" y="385051"/>
                </a:lnTo>
                <a:lnTo>
                  <a:pt x="90030" y="387248"/>
                </a:lnTo>
                <a:lnTo>
                  <a:pt x="85623" y="384149"/>
                </a:lnTo>
                <a:lnTo>
                  <a:pt x="80886" y="381000"/>
                </a:lnTo>
                <a:lnTo>
                  <a:pt x="76492" y="377647"/>
                </a:lnTo>
                <a:lnTo>
                  <a:pt x="61760" y="367131"/>
                </a:lnTo>
                <a:lnTo>
                  <a:pt x="46456" y="357670"/>
                </a:lnTo>
                <a:lnTo>
                  <a:pt x="30518" y="349326"/>
                </a:lnTo>
                <a:lnTo>
                  <a:pt x="13931" y="342163"/>
                </a:lnTo>
                <a:lnTo>
                  <a:pt x="6096" y="339610"/>
                </a:lnTo>
                <a:lnTo>
                  <a:pt x="1778" y="340067"/>
                </a:lnTo>
                <a:lnTo>
                  <a:pt x="0" y="344208"/>
                </a:lnTo>
                <a:lnTo>
                  <a:pt x="63" y="357327"/>
                </a:lnTo>
                <a:lnTo>
                  <a:pt x="177" y="359664"/>
                </a:lnTo>
                <a:lnTo>
                  <a:pt x="609" y="365188"/>
                </a:lnTo>
                <a:lnTo>
                  <a:pt x="1866" y="379742"/>
                </a:lnTo>
                <a:lnTo>
                  <a:pt x="1930" y="380365"/>
                </a:lnTo>
                <a:lnTo>
                  <a:pt x="825" y="382943"/>
                </a:lnTo>
                <a:lnTo>
                  <a:pt x="1219" y="385051"/>
                </a:lnTo>
                <a:lnTo>
                  <a:pt x="1295" y="385432"/>
                </a:lnTo>
                <a:lnTo>
                  <a:pt x="2298" y="387896"/>
                </a:lnTo>
                <a:lnTo>
                  <a:pt x="1143" y="395668"/>
                </a:lnTo>
                <a:lnTo>
                  <a:pt x="1168" y="403466"/>
                </a:lnTo>
                <a:lnTo>
                  <a:pt x="1701" y="411264"/>
                </a:lnTo>
                <a:lnTo>
                  <a:pt x="2095" y="419061"/>
                </a:lnTo>
                <a:lnTo>
                  <a:pt x="2133" y="422084"/>
                </a:lnTo>
                <a:lnTo>
                  <a:pt x="2235" y="428180"/>
                </a:lnTo>
                <a:lnTo>
                  <a:pt x="2324" y="433057"/>
                </a:lnTo>
                <a:lnTo>
                  <a:pt x="2387" y="437464"/>
                </a:lnTo>
                <a:lnTo>
                  <a:pt x="2641" y="447763"/>
                </a:lnTo>
                <a:lnTo>
                  <a:pt x="3721" y="487692"/>
                </a:lnTo>
                <a:lnTo>
                  <a:pt x="4000" y="498817"/>
                </a:lnTo>
                <a:lnTo>
                  <a:pt x="4025" y="499554"/>
                </a:lnTo>
                <a:lnTo>
                  <a:pt x="5969" y="503745"/>
                </a:lnTo>
                <a:lnTo>
                  <a:pt x="13792" y="499821"/>
                </a:lnTo>
                <a:lnTo>
                  <a:pt x="34188" y="489191"/>
                </a:lnTo>
                <a:lnTo>
                  <a:pt x="53797" y="477456"/>
                </a:lnTo>
                <a:lnTo>
                  <a:pt x="72097" y="463829"/>
                </a:lnTo>
                <a:lnTo>
                  <a:pt x="88265" y="447763"/>
                </a:lnTo>
                <a:lnTo>
                  <a:pt x="94043" y="447763"/>
                </a:lnTo>
                <a:lnTo>
                  <a:pt x="100685" y="453097"/>
                </a:lnTo>
                <a:lnTo>
                  <a:pt x="107886" y="457339"/>
                </a:lnTo>
                <a:lnTo>
                  <a:pt x="115620" y="460514"/>
                </a:lnTo>
                <a:lnTo>
                  <a:pt x="123863" y="462699"/>
                </a:lnTo>
                <a:lnTo>
                  <a:pt x="145224" y="472897"/>
                </a:lnTo>
                <a:lnTo>
                  <a:pt x="167220" y="481215"/>
                </a:lnTo>
                <a:lnTo>
                  <a:pt x="189826" y="487692"/>
                </a:lnTo>
                <a:lnTo>
                  <a:pt x="213042" y="492391"/>
                </a:lnTo>
                <a:lnTo>
                  <a:pt x="249135" y="501891"/>
                </a:lnTo>
                <a:lnTo>
                  <a:pt x="285635" y="506755"/>
                </a:lnTo>
                <a:lnTo>
                  <a:pt x="322427" y="507403"/>
                </a:lnTo>
                <a:lnTo>
                  <a:pt x="359448" y="504240"/>
                </a:lnTo>
                <a:lnTo>
                  <a:pt x="388162" y="498817"/>
                </a:lnTo>
                <a:lnTo>
                  <a:pt x="415759" y="490181"/>
                </a:lnTo>
                <a:lnTo>
                  <a:pt x="442048" y="478053"/>
                </a:lnTo>
                <a:lnTo>
                  <a:pt x="466852" y="462191"/>
                </a:lnTo>
                <a:lnTo>
                  <a:pt x="477583" y="456425"/>
                </a:lnTo>
                <a:lnTo>
                  <a:pt x="487603" y="449719"/>
                </a:lnTo>
                <a:lnTo>
                  <a:pt x="489940" y="447763"/>
                </a:lnTo>
                <a:lnTo>
                  <a:pt x="496824" y="441960"/>
                </a:lnTo>
                <a:lnTo>
                  <a:pt x="505167" y="433057"/>
                </a:lnTo>
                <a:lnTo>
                  <a:pt x="512800" y="428180"/>
                </a:lnTo>
                <a:lnTo>
                  <a:pt x="519328" y="422084"/>
                </a:lnTo>
                <a:lnTo>
                  <a:pt x="525284" y="415404"/>
                </a:lnTo>
                <a:lnTo>
                  <a:pt x="531291" y="408762"/>
                </a:lnTo>
                <a:lnTo>
                  <a:pt x="534365" y="405574"/>
                </a:lnTo>
                <a:lnTo>
                  <a:pt x="535686" y="401281"/>
                </a:lnTo>
                <a:close/>
              </a:path>
              <a:path w="8945245" h="817879">
                <a:moveTo>
                  <a:pt x="2226272" y="689622"/>
                </a:moveTo>
                <a:lnTo>
                  <a:pt x="2226221" y="668134"/>
                </a:lnTo>
                <a:lnTo>
                  <a:pt x="2226145" y="666534"/>
                </a:lnTo>
                <a:lnTo>
                  <a:pt x="2226043" y="664629"/>
                </a:lnTo>
                <a:lnTo>
                  <a:pt x="2225979" y="663143"/>
                </a:lnTo>
                <a:lnTo>
                  <a:pt x="2225065" y="651408"/>
                </a:lnTo>
                <a:lnTo>
                  <a:pt x="2224113" y="640842"/>
                </a:lnTo>
                <a:lnTo>
                  <a:pt x="2223071" y="628713"/>
                </a:lnTo>
                <a:lnTo>
                  <a:pt x="2222982" y="627634"/>
                </a:lnTo>
                <a:lnTo>
                  <a:pt x="2224875" y="623227"/>
                </a:lnTo>
                <a:lnTo>
                  <a:pt x="2224189" y="619594"/>
                </a:lnTo>
                <a:lnTo>
                  <a:pt x="2224062" y="618947"/>
                </a:lnTo>
                <a:lnTo>
                  <a:pt x="2222792" y="615835"/>
                </a:lnTo>
                <a:lnTo>
                  <a:pt x="2222347" y="614730"/>
                </a:lnTo>
                <a:lnTo>
                  <a:pt x="2224316" y="601383"/>
                </a:lnTo>
                <a:lnTo>
                  <a:pt x="2224265" y="588010"/>
                </a:lnTo>
                <a:lnTo>
                  <a:pt x="2223351" y="574636"/>
                </a:lnTo>
                <a:lnTo>
                  <a:pt x="2222690" y="561276"/>
                </a:lnTo>
                <a:lnTo>
                  <a:pt x="2221750" y="512483"/>
                </a:lnTo>
                <a:lnTo>
                  <a:pt x="2219896" y="443585"/>
                </a:lnTo>
                <a:lnTo>
                  <a:pt x="2219782" y="439331"/>
                </a:lnTo>
                <a:lnTo>
                  <a:pt x="2219668" y="435025"/>
                </a:lnTo>
                <a:lnTo>
                  <a:pt x="2218766" y="427202"/>
                </a:lnTo>
                <a:lnTo>
                  <a:pt x="2216073" y="421982"/>
                </a:lnTo>
                <a:lnTo>
                  <a:pt x="2210917" y="420230"/>
                </a:lnTo>
                <a:lnTo>
                  <a:pt x="2202637" y="422808"/>
                </a:lnTo>
                <a:lnTo>
                  <a:pt x="2167661" y="441032"/>
                </a:lnTo>
                <a:lnTo>
                  <a:pt x="2134019" y="461149"/>
                </a:lnTo>
                <a:lnTo>
                  <a:pt x="2102662" y="484530"/>
                </a:lnTo>
                <a:lnTo>
                  <a:pt x="2074506" y="512483"/>
                </a:lnTo>
                <a:lnTo>
                  <a:pt x="2065032" y="512076"/>
                </a:lnTo>
                <a:lnTo>
                  <a:pt x="2053640" y="502920"/>
                </a:lnTo>
                <a:lnTo>
                  <a:pt x="2041283" y="495655"/>
                </a:lnTo>
                <a:lnTo>
                  <a:pt x="2028024" y="490194"/>
                </a:lnTo>
                <a:lnTo>
                  <a:pt x="2013902" y="486460"/>
                </a:lnTo>
                <a:lnTo>
                  <a:pt x="1977263" y="468960"/>
                </a:lnTo>
                <a:lnTo>
                  <a:pt x="1939544" y="454698"/>
                </a:lnTo>
                <a:lnTo>
                  <a:pt x="1900783" y="443585"/>
                </a:lnTo>
                <a:lnTo>
                  <a:pt x="1860994" y="435546"/>
                </a:lnTo>
                <a:lnTo>
                  <a:pt x="1811528" y="421855"/>
                </a:lnTo>
                <a:lnTo>
                  <a:pt x="1761617" y="413334"/>
                </a:lnTo>
                <a:lnTo>
                  <a:pt x="1711325" y="409638"/>
                </a:lnTo>
                <a:lnTo>
                  <a:pt x="1660740" y="410387"/>
                </a:lnTo>
                <a:lnTo>
                  <a:pt x="1609940" y="415226"/>
                </a:lnTo>
                <a:lnTo>
                  <a:pt x="1560677" y="424510"/>
                </a:lnTo>
                <a:lnTo>
                  <a:pt x="1513357" y="439331"/>
                </a:lnTo>
                <a:lnTo>
                  <a:pt x="1468285" y="460121"/>
                </a:lnTo>
                <a:lnTo>
                  <a:pt x="1425765" y="487337"/>
                </a:lnTo>
                <a:lnTo>
                  <a:pt x="1407350" y="497217"/>
                </a:lnTo>
                <a:lnTo>
                  <a:pt x="1390167" y="508711"/>
                </a:lnTo>
                <a:lnTo>
                  <a:pt x="1374355" y="522008"/>
                </a:lnTo>
                <a:lnTo>
                  <a:pt x="1360055" y="537273"/>
                </a:lnTo>
                <a:lnTo>
                  <a:pt x="1346962" y="545642"/>
                </a:lnTo>
                <a:lnTo>
                  <a:pt x="1335786" y="556094"/>
                </a:lnTo>
                <a:lnTo>
                  <a:pt x="1325549" y="567563"/>
                </a:lnTo>
                <a:lnTo>
                  <a:pt x="1315275" y="578954"/>
                </a:lnTo>
                <a:lnTo>
                  <a:pt x="1309992" y="584415"/>
                </a:lnTo>
                <a:lnTo>
                  <a:pt x="1307744" y="591756"/>
                </a:lnTo>
                <a:lnTo>
                  <a:pt x="1317612" y="596315"/>
                </a:lnTo>
                <a:lnTo>
                  <a:pt x="1328356" y="609561"/>
                </a:lnTo>
                <a:lnTo>
                  <a:pt x="1340383" y="621360"/>
                </a:lnTo>
                <a:lnTo>
                  <a:pt x="1353845" y="631875"/>
                </a:lnTo>
                <a:lnTo>
                  <a:pt x="1368069" y="640842"/>
                </a:lnTo>
                <a:lnTo>
                  <a:pt x="1369085" y="644283"/>
                </a:lnTo>
                <a:lnTo>
                  <a:pt x="1371371" y="645998"/>
                </a:lnTo>
                <a:lnTo>
                  <a:pt x="1375029" y="645858"/>
                </a:lnTo>
                <a:lnTo>
                  <a:pt x="1389392" y="658291"/>
                </a:lnTo>
                <a:lnTo>
                  <a:pt x="1404835" y="669048"/>
                </a:lnTo>
                <a:lnTo>
                  <a:pt x="1421218" y="678357"/>
                </a:lnTo>
                <a:lnTo>
                  <a:pt x="1438338" y="686485"/>
                </a:lnTo>
                <a:lnTo>
                  <a:pt x="1443824" y="690994"/>
                </a:lnTo>
                <a:lnTo>
                  <a:pt x="1449819" y="694397"/>
                </a:lnTo>
                <a:lnTo>
                  <a:pt x="1456347" y="696734"/>
                </a:lnTo>
                <a:lnTo>
                  <a:pt x="1463281" y="697992"/>
                </a:lnTo>
                <a:lnTo>
                  <a:pt x="1469034" y="702716"/>
                </a:lnTo>
                <a:lnTo>
                  <a:pt x="1475333" y="706285"/>
                </a:lnTo>
                <a:lnTo>
                  <a:pt x="1482128" y="708825"/>
                </a:lnTo>
                <a:lnTo>
                  <a:pt x="1489354" y="710463"/>
                </a:lnTo>
                <a:lnTo>
                  <a:pt x="1499565" y="716000"/>
                </a:lnTo>
                <a:lnTo>
                  <a:pt x="1510271" y="719950"/>
                </a:lnTo>
                <a:lnTo>
                  <a:pt x="1521396" y="722528"/>
                </a:lnTo>
                <a:lnTo>
                  <a:pt x="1532877" y="723963"/>
                </a:lnTo>
                <a:lnTo>
                  <a:pt x="1543494" y="729234"/>
                </a:lnTo>
                <a:lnTo>
                  <a:pt x="1554543" y="732980"/>
                </a:lnTo>
                <a:lnTo>
                  <a:pt x="1565973" y="735342"/>
                </a:lnTo>
                <a:lnTo>
                  <a:pt x="1577759" y="736460"/>
                </a:lnTo>
                <a:lnTo>
                  <a:pt x="1588820" y="740918"/>
                </a:lnTo>
                <a:lnTo>
                  <a:pt x="1600238" y="742581"/>
                </a:lnTo>
                <a:lnTo>
                  <a:pt x="1611807" y="742581"/>
                </a:lnTo>
                <a:lnTo>
                  <a:pt x="1620647" y="742188"/>
                </a:lnTo>
                <a:lnTo>
                  <a:pt x="1627212" y="742188"/>
                </a:lnTo>
                <a:lnTo>
                  <a:pt x="1638947" y="742581"/>
                </a:lnTo>
                <a:lnTo>
                  <a:pt x="1636547" y="742581"/>
                </a:lnTo>
                <a:lnTo>
                  <a:pt x="1645653" y="744588"/>
                </a:lnTo>
                <a:lnTo>
                  <a:pt x="1655178" y="746061"/>
                </a:lnTo>
                <a:lnTo>
                  <a:pt x="1664728" y="745845"/>
                </a:lnTo>
                <a:lnTo>
                  <a:pt x="1674291" y="742873"/>
                </a:lnTo>
                <a:lnTo>
                  <a:pt x="1698625" y="742188"/>
                </a:lnTo>
                <a:lnTo>
                  <a:pt x="1701406" y="742188"/>
                </a:lnTo>
                <a:lnTo>
                  <a:pt x="1712798" y="742454"/>
                </a:lnTo>
                <a:lnTo>
                  <a:pt x="1725688" y="742188"/>
                </a:lnTo>
                <a:lnTo>
                  <a:pt x="1738376" y="740371"/>
                </a:lnTo>
                <a:lnTo>
                  <a:pt x="1750758" y="735990"/>
                </a:lnTo>
                <a:lnTo>
                  <a:pt x="1766265" y="735342"/>
                </a:lnTo>
                <a:lnTo>
                  <a:pt x="1768386" y="735342"/>
                </a:lnTo>
                <a:lnTo>
                  <a:pt x="1786597" y="731659"/>
                </a:lnTo>
                <a:lnTo>
                  <a:pt x="1821268" y="721944"/>
                </a:lnTo>
                <a:lnTo>
                  <a:pt x="1853793" y="713524"/>
                </a:lnTo>
                <a:lnTo>
                  <a:pt x="1885962" y="703808"/>
                </a:lnTo>
                <a:lnTo>
                  <a:pt x="1917573" y="692302"/>
                </a:lnTo>
                <a:lnTo>
                  <a:pt x="1948383" y="678561"/>
                </a:lnTo>
                <a:lnTo>
                  <a:pt x="1953641" y="678357"/>
                </a:lnTo>
                <a:lnTo>
                  <a:pt x="1958314" y="676910"/>
                </a:lnTo>
                <a:lnTo>
                  <a:pt x="1961578" y="672439"/>
                </a:lnTo>
                <a:lnTo>
                  <a:pt x="1970163" y="670661"/>
                </a:lnTo>
                <a:lnTo>
                  <a:pt x="1978469" y="668134"/>
                </a:lnTo>
                <a:lnTo>
                  <a:pt x="1986381" y="664629"/>
                </a:lnTo>
                <a:lnTo>
                  <a:pt x="1993823" y="659892"/>
                </a:lnTo>
                <a:lnTo>
                  <a:pt x="2000643" y="657809"/>
                </a:lnTo>
                <a:lnTo>
                  <a:pt x="2007069" y="655027"/>
                </a:lnTo>
                <a:lnTo>
                  <a:pt x="2013051" y="651408"/>
                </a:lnTo>
                <a:lnTo>
                  <a:pt x="2018499" y="646785"/>
                </a:lnTo>
                <a:lnTo>
                  <a:pt x="2021801" y="645858"/>
                </a:lnTo>
                <a:lnTo>
                  <a:pt x="2025497" y="644829"/>
                </a:lnTo>
                <a:lnTo>
                  <a:pt x="2032228" y="642327"/>
                </a:lnTo>
                <a:lnTo>
                  <a:pt x="2038489" y="638873"/>
                </a:lnTo>
                <a:lnTo>
                  <a:pt x="2044077" y="634060"/>
                </a:lnTo>
                <a:lnTo>
                  <a:pt x="2047455" y="633869"/>
                </a:lnTo>
                <a:lnTo>
                  <a:pt x="2050110" y="631875"/>
                </a:lnTo>
                <a:lnTo>
                  <a:pt x="2051342" y="628713"/>
                </a:lnTo>
                <a:lnTo>
                  <a:pt x="2055609" y="628065"/>
                </a:lnTo>
                <a:lnTo>
                  <a:pt x="2056130" y="628065"/>
                </a:lnTo>
                <a:lnTo>
                  <a:pt x="2060244" y="625614"/>
                </a:lnTo>
                <a:lnTo>
                  <a:pt x="2062772" y="621360"/>
                </a:lnTo>
                <a:lnTo>
                  <a:pt x="2062848" y="621220"/>
                </a:lnTo>
                <a:lnTo>
                  <a:pt x="2062708" y="620788"/>
                </a:lnTo>
                <a:lnTo>
                  <a:pt x="2066848" y="621169"/>
                </a:lnTo>
                <a:lnTo>
                  <a:pt x="2067598" y="620788"/>
                </a:lnTo>
                <a:lnTo>
                  <a:pt x="2069985" y="619594"/>
                </a:lnTo>
                <a:lnTo>
                  <a:pt x="2071916" y="615835"/>
                </a:lnTo>
                <a:lnTo>
                  <a:pt x="2083600" y="623963"/>
                </a:lnTo>
                <a:lnTo>
                  <a:pt x="2089404" y="628065"/>
                </a:lnTo>
                <a:lnTo>
                  <a:pt x="2095119" y="632282"/>
                </a:lnTo>
                <a:lnTo>
                  <a:pt x="2120366" y="650303"/>
                </a:lnTo>
                <a:lnTo>
                  <a:pt x="2146630" y="666534"/>
                </a:lnTo>
                <a:lnTo>
                  <a:pt x="2173948" y="680859"/>
                </a:lnTo>
                <a:lnTo>
                  <a:pt x="2202396" y="693127"/>
                </a:lnTo>
                <a:lnTo>
                  <a:pt x="2215819" y="697509"/>
                </a:lnTo>
                <a:lnTo>
                  <a:pt x="2223236" y="696734"/>
                </a:lnTo>
                <a:lnTo>
                  <a:pt x="2226272" y="689622"/>
                </a:lnTo>
                <a:close/>
              </a:path>
              <a:path w="8945245" h="817879">
                <a:moveTo>
                  <a:pt x="3525380" y="303060"/>
                </a:moveTo>
                <a:lnTo>
                  <a:pt x="3519627" y="300405"/>
                </a:lnTo>
                <a:lnTo>
                  <a:pt x="3513366" y="292684"/>
                </a:lnTo>
                <a:lnTo>
                  <a:pt x="3509632" y="289026"/>
                </a:lnTo>
                <a:lnTo>
                  <a:pt x="3506673" y="286131"/>
                </a:lnTo>
                <a:lnTo>
                  <a:pt x="3506470" y="285927"/>
                </a:lnTo>
                <a:lnTo>
                  <a:pt x="3504958" y="284721"/>
                </a:lnTo>
                <a:lnTo>
                  <a:pt x="3498608" y="279742"/>
                </a:lnTo>
                <a:lnTo>
                  <a:pt x="3490201" y="274447"/>
                </a:lnTo>
                <a:lnTo>
                  <a:pt x="3489604" y="272427"/>
                </a:lnTo>
                <a:lnTo>
                  <a:pt x="3488372" y="271513"/>
                </a:lnTo>
                <a:lnTo>
                  <a:pt x="3486137" y="271513"/>
                </a:lnTo>
                <a:lnTo>
                  <a:pt x="3477768" y="264261"/>
                </a:lnTo>
                <a:lnTo>
                  <a:pt x="3468751" y="258000"/>
                </a:lnTo>
                <a:lnTo>
                  <a:pt x="3459213" y="252577"/>
                </a:lnTo>
                <a:lnTo>
                  <a:pt x="3449218" y="247827"/>
                </a:lnTo>
                <a:lnTo>
                  <a:pt x="3445192" y="243941"/>
                </a:lnTo>
                <a:lnTo>
                  <a:pt x="3440277" y="241693"/>
                </a:lnTo>
                <a:lnTo>
                  <a:pt x="3434664" y="241109"/>
                </a:lnTo>
                <a:lnTo>
                  <a:pt x="3430422" y="236956"/>
                </a:lnTo>
                <a:lnTo>
                  <a:pt x="3425228" y="234797"/>
                </a:lnTo>
                <a:lnTo>
                  <a:pt x="3419462" y="233845"/>
                </a:lnTo>
                <a:lnTo>
                  <a:pt x="3413518" y="230619"/>
                </a:lnTo>
                <a:lnTo>
                  <a:pt x="3407270" y="228307"/>
                </a:lnTo>
                <a:lnTo>
                  <a:pt x="3400780" y="226809"/>
                </a:lnTo>
                <a:lnTo>
                  <a:pt x="3394087" y="225958"/>
                </a:lnTo>
                <a:lnTo>
                  <a:pt x="3387890" y="222897"/>
                </a:lnTo>
                <a:lnTo>
                  <a:pt x="3381451" y="220713"/>
                </a:lnTo>
                <a:lnTo>
                  <a:pt x="3375075" y="219392"/>
                </a:lnTo>
                <a:lnTo>
                  <a:pt x="3375418" y="219392"/>
                </a:lnTo>
                <a:lnTo>
                  <a:pt x="3367913" y="218681"/>
                </a:lnTo>
                <a:lnTo>
                  <a:pt x="3361461" y="216090"/>
                </a:lnTo>
                <a:lnTo>
                  <a:pt x="3356851" y="215417"/>
                </a:lnTo>
                <a:lnTo>
                  <a:pt x="3341674" y="215417"/>
                </a:lnTo>
                <a:lnTo>
                  <a:pt x="3352228" y="214934"/>
                </a:lnTo>
                <a:lnTo>
                  <a:pt x="3332759" y="214934"/>
                </a:lnTo>
                <a:lnTo>
                  <a:pt x="3333864" y="215176"/>
                </a:lnTo>
                <a:lnTo>
                  <a:pt x="3326066" y="214934"/>
                </a:lnTo>
                <a:lnTo>
                  <a:pt x="3332759" y="214934"/>
                </a:lnTo>
                <a:lnTo>
                  <a:pt x="3326460" y="213563"/>
                </a:lnTo>
                <a:lnTo>
                  <a:pt x="3319068" y="211289"/>
                </a:lnTo>
                <a:lnTo>
                  <a:pt x="3311601" y="214934"/>
                </a:lnTo>
                <a:lnTo>
                  <a:pt x="3294456" y="215417"/>
                </a:lnTo>
                <a:lnTo>
                  <a:pt x="3281083" y="215417"/>
                </a:lnTo>
                <a:lnTo>
                  <a:pt x="3274250" y="216395"/>
                </a:lnTo>
                <a:lnTo>
                  <a:pt x="3267024" y="218948"/>
                </a:lnTo>
                <a:lnTo>
                  <a:pt x="3256419" y="219392"/>
                </a:lnTo>
                <a:lnTo>
                  <a:pt x="3246120" y="221488"/>
                </a:lnTo>
                <a:lnTo>
                  <a:pt x="3225901" y="227139"/>
                </a:lnTo>
                <a:lnTo>
                  <a:pt x="3206927" y="232054"/>
                </a:lnTo>
                <a:lnTo>
                  <a:pt x="3188170" y="237731"/>
                </a:lnTo>
                <a:lnTo>
                  <a:pt x="3169729" y="244436"/>
                </a:lnTo>
                <a:lnTo>
                  <a:pt x="3151492" y="252577"/>
                </a:lnTo>
                <a:lnTo>
                  <a:pt x="3148685" y="252577"/>
                </a:lnTo>
                <a:lnTo>
                  <a:pt x="3145967" y="253403"/>
                </a:lnTo>
                <a:lnTo>
                  <a:pt x="3144075" y="256019"/>
                </a:lnTo>
                <a:lnTo>
                  <a:pt x="3137306" y="257187"/>
                </a:lnTo>
                <a:lnTo>
                  <a:pt x="3130842" y="259105"/>
                </a:lnTo>
                <a:lnTo>
                  <a:pt x="3125266" y="263334"/>
                </a:lnTo>
                <a:lnTo>
                  <a:pt x="3119844" y="264718"/>
                </a:lnTo>
                <a:lnTo>
                  <a:pt x="3114891" y="266966"/>
                </a:lnTo>
                <a:lnTo>
                  <a:pt x="3110877" y="270979"/>
                </a:lnTo>
                <a:lnTo>
                  <a:pt x="3105302" y="272427"/>
                </a:lnTo>
                <a:lnTo>
                  <a:pt x="3099981" y="274027"/>
                </a:lnTo>
                <a:lnTo>
                  <a:pt x="3095853" y="278511"/>
                </a:lnTo>
                <a:lnTo>
                  <a:pt x="3093986" y="278511"/>
                </a:lnTo>
                <a:lnTo>
                  <a:pt x="3092767" y="279425"/>
                </a:lnTo>
                <a:lnTo>
                  <a:pt x="3092412" y="279742"/>
                </a:lnTo>
                <a:lnTo>
                  <a:pt x="3091726" y="281520"/>
                </a:lnTo>
                <a:lnTo>
                  <a:pt x="3088830" y="281952"/>
                </a:lnTo>
                <a:lnTo>
                  <a:pt x="3086531" y="283324"/>
                </a:lnTo>
                <a:lnTo>
                  <a:pt x="3085706" y="284721"/>
                </a:lnTo>
                <a:lnTo>
                  <a:pt x="3085020" y="285927"/>
                </a:lnTo>
                <a:lnTo>
                  <a:pt x="3085096" y="286131"/>
                </a:lnTo>
                <a:lnTo>
                  <a:pt x="3082671" y="285927"/>
                </a:lnTo>
                <a:lnTo>
                  <a:pt x="3080842" y="286829"/>
                </a:lnTo>
                <a:lnTo>
                  <a:pt x="3079724" y="289026"/>
                </a:lnTo>
                <a:lnTo>
                  <a:pt x="3075330" y="285927"/>
                </a:lnTo>
                <a:lnTo>
                  <a:pt x="3070580" y="282778"/>
                </a:lnTo>
                <a:lnTo>
                  <a:pt x="3066186" y="279425"/>
                </a:lnTo>
                <a:lnTo>
                  <a:pt x="3051467" y="268922"/>
                </a:lnTo>
                <a:lnTo>
                  <a:pt x="3036163" y="259461"/>
                </a:lnTo>
                <a:lnTo>
                  <a:pt x="3020225" y="251104"/>
                </a:lnTo>
                <a:lnTo>
                  <a:pt x="3003626" y="243941"/>
                </a:lnTo>
                <a:lnTo>
                  <a:pt x="2995803" y="241388"/>
                </a:lnTo>
                <a:lnTo>
                  <a:pt x="2991472" y="241846"/>
                </a:lnTo>
                <a:lnTo>
                  <a:pt x="2989707" y="245999"/>
                </a:lnTo>
                <a:lnTo>
                  <a:pt x="2989770" y="259105"/>
                </a:lnTo>
                <a:lnTo>
                  <a:pt x="2989884" y="261442"/>
                </a:lnTo>
                <a:lnTo>
                  <a:pt x="2990304" y="266966"/>
                </a:lnTo>
                <a:lnTo>
                  <a:pt x="2991574" y="281520"/>
                </a:lnTo>
                <a:lnTo>
                  <a:pt x="2991624" y="282143"/>
                </a:lnTo>
                <a:lnTo>
                  <a:pt x="2990519" y="284721"/>
                </a:lnTo>
                <a:lnTo>
                  <a:pt x="2990926" y="286829"/>
                </a:lnTo>
                <a:lnTo>
                  <a:pt x="2990989" y="287210"/>
                </a:lnTo>
                <a:lnTo>
                  <a:pt x="2991993" y="289674"/>
                </a:lnTo>
                <a:lnTo>
                  <a:pt x="2990850" y="297459"/>
                </a:lnTo>
                <a:lnTo>
                  <a:pt x="2990875" y="305257"/>
                </a:lnTo>
                <a:lnTo>
                  <a:pt x="2991408" y="313055"/>
                </a:lnTo>
                <a:lnTo>
                  <a:pt x="2991789" y="320840"/>
                </a:lnTo>
                <a:lnTo>
                  <a:pt x="2991840" y="323875"/>
                </a:lnTo>
                <a:lnTo>
                  <a:pt x="2991942" y="329971"/>
                </a:lnTo>
                <a:lnTo>
                  <a:pt x="2992031" y="334835"/>
                </a:lnTo>
                <a:lnTo>
                  <a:pt x="2992094" y="339255"/>
                </a:lnTo>
                <a:lnTo>
                  <a:pt x="2992348" y="349542"/>
                </a:lnTo>
                <a:lnTo>
                  <a:pt x="2993428" y="389483"/>
                </a:lnTo>
                <a:lnTo>
                  <a:pt x="2993707" y="400608"/>
                </a:lnTo>
                <a:lnTo>
                  <a:pt x="2993720" y="401332"/>
                </a:lnTo>
                <a:lnTo>
                  <a:pt x="2995663" y="405523"/>
                </a:lnTo>
                <a:lnTo>
                  <a:pt x="3003486" y="401599"/>
                </a:lnTo>
                <a:lnTo>
                  <a:pt x="3023882" y="390969"/>
                </a:lnTo>
                <a:lnTo>
                  <a:pt x="3043504" y="379234"/>
                </a:lnTo>
                <a:lnTo>
                  <a:pt x="3061805" y="365607"/>
                </a:lnTo>
                <a:lnTo>
                  <a:pt x="3077972" y="349542"/>
                </a:lnTo>
                <a:lnTo>
                  <a:pt x="3083737" y="349542"/>
                </a:lnTo>
                <a:lnTo>
                  <a:pt x="3090392" y="354888"/>
                </a:lnTo>
                <a:lnTo>
                  <a:pt x="3097593" y="359117"/>
                </a:lnTo>
                <a:lnTo>
                  <a:pt x="3105315" y="362305"/>
                </a:lnTo>
                <a:lnTo>
                  <a:pt x="3113557" y="364477"/>
                </a:lnTo>
                <a:lnTo>
                  <a:pt x="3134918" y="374688"/>
                </a:lnTo>
                <a:lnTo>
                  <a:pt x="3156928" y="383006"/>
                </a:lnTo>
                <a:lnTo>
                  <a:pt x="3179534" y="389483"/>
                </a:lnTo>
                <a:lnTo>
                  <a:pt x="3202736" y="394169"/>
                </a:lnTo>
                <a:lnTo>
                  <a:pt x="3238843" y="403682"/>
                </a:lnTo>
                <a:lnTo>
                  <a:pt x="3275330" y="408546"/>
                </a:lnTo>
                <a:lnTo>
                  <a:pt x="3312134" y="409181"/>
                </a:lnTo>
                <a:lnTo>
                  <a:pt x="3349142" y="406019"/>
                </a:lnTo>
                <a:lnTo>
                  <a:pt x="3377869" y="400608"/>
                </a:lnTo>
                <a:lnTo>
                  <a:pt x="3405467" y="391960"/>
                </a:lnTo>
                <a:lnTo>
                  <a:pt x="3431756" y="379831"/>
                </a:lnTo>
                <a:lnTo>
                  <a:pt x="3456546" y="363969"/>
                </a:lnTo>
                <a:lnTo>
                  <a:pt x="3467290" y="358216"/>
                </a:lnTo>
                <a:lnTo>
                  <a:pt x="3477298" y="351510"/>
                </a:lnTo>
                <a:lnTo>
                  <a:pt x="3479635" y="349542"/>
                </a:lnTo>
                <a:lnTo>
                  <a:pt x="3486518" y="343750"/>
                </a:lnTo>
                <a:lnTo>
                  <a:pt x="3494862" y="334835"/>
                </a:lnTo>
                <a:lnTo>
                  <a:pt x="3502507" y="329971"/>
                </a:lnTo>
                <a:lnTo>
                  <a:pt x="3509022" y="323875"/>
                </a:lnTo>
                <a:lnTo>
                  <a:pt x="3514991" y="317182"/>
                </a:lnTo>
                <a:lnTo>
                  <a:pt x="3520986" y="310540"/>
                </a:lnTo>
                <a:lnTo>
                  <a:pt x="3524059" y="307352"/>
                </a:lnTo>
                <a:lnTo>
                  <a:pt x="3525380" y="303060"/>
                </a:lnTo>
                <a:close/>
              </a:path>
              <a:path w="8945245" h="817879">
                <a:moveTo>
                  <a:pt x="4861318" y="571131"/>
                </a:moveTo>
                <a:lnTo>
                  <a:pt x="4855565" y="568477"/>
                </a:lnTo>
                <a:lnTo>
                  <a:pt x="4849292" y="560755"/>
                </a:lnTo>
                <a:lnTo>
                  <a:pt x="4845570" y="557098"/>
                </a:lnTo>
                <a:lnTo>
                  <a:pt x="4826139" y="542518"/>
                </a:lnTo>
                <a:lnTo>
                  <a:pt x="4825543" y="540499"/>
                </a:lnTo>
                <a:lnTo>
                  <a:pt x="4824311" y="539584"/>
                </a:lnTo>
                <a:lnTo>
                  <a:pt x="4822075" y="539584"/>
                </a:lnTo>
                <a:lnTo>
                  <a:pt x="4813693" y="532333"/>
                </a:lnTo>
                <a:lnTo>
                  <a:pt x="4804689" y="526072"/>
                </a:lnTo>
                <a:lnTo>
                  <a:pt x="4795139" y="520636"/>
                </a:lnTo>
                <a:lnTo>
                  <a:pt x="4785157" y="515899"/>
                </a:lnTo>
                <a:lnTo>
                  <a:pt x="4781131" y="512013"/>
                </a:lnTo>
                <a:lnTo>
                  <a:pt x="4776228" y="509765"/>
                </a:lnTo>
                <a:lnTo>
                  <a:pt x="4770602" y="509181"/>
                </a:lnTo>
                <a:lnTo>
                  <a:pt x="4766361" y="505028"/>
                </a:lnTo>
                <a:lnTo>
                  <a:pt x="4761166" y="502869"/>
                </a:lnTo>
                <a:lnTo>
                  <a:pt x="4755400" y="501916"/>
                </a:lnTo>
                <a:lnTo>
                  <a:pt x="4749457" y="498678"/>
                </a:lnTo>
                <a:lnTo>
                  <a:pt x="4743208" y="496379"/>
                </a:lnTo>
                <a:lnTo>
                  <a:pt x="4736719" y="494880"/>
                </a:lnTo>
                <a:lnTo>
                  <a:pt x="4730026" y="494030"/>
                </a:lnTo>
                <a:lnTo>
                  <a:pt x="4723828" y="490956"/>
                </a:lnTo>
                <a:lnTo>
                  <a:pt x="4717389" y="488784"/>
                </a:lnTo>
                <a:lnTo>
                  <a:pt x="4711014" y="487464"/>
                </a:lnTo>
                <a:lnTo>
                  <a:pt x="4711344" y="487464"/>
                </a:lnTo>
                <a:lnTo>
                  <a:pt x="4703851" y="486752"/>
                </a:lnTo>
                <a:lnTo>
                  <a:pt x="4697400" y="484162"/>
                </a:lnTo>
                <a:lnTo>
                  <a:pt x="4692789" y="483489"/>
                </a:lnTo>
                <a:lnTo>
                  <a:pt x="4677600" y="483489"/>
                </a:lnTo>
                <a:lnTo>
                  <a:pt x="4688154" y="483006"/>
                </a:lnTo>
                <a:lnTo>
                  <a:pt x="4668698" y="483006"/>
                </a:lnTo>
                <a:lnTo>
                  <a:pt x="4669802" y="483247"/>
                </a:lnTo>
                <a:lnTo>
                  <a:pt x="4662005" y="483006"/>
                </a:lnTo>
                <a:lnTo>
                  <a:pt x="4668698" y="483006"/>
                </a:lnTo>
                <a:lnTo>
                  <a:pt x="4662398" y="481634"/>
                </a:lnTo>
                <a:lnTo>
                  <a:pt x="4655007" y="479361"/>
                </a:lnTo>
                <a:lnTo>
                  <a:pt x="4647539" y="483006"/>
                </a:lnTo>
                <a:lnTo>
                  <a:pt x="4630382" y="483489"/>
                </a:lnTo>
                <a:lnTo>
                  <a:pt x="4617021" y="483489"/>
                </a:lnTo>
                <a:lnTo>
                  <a:pt x="4610189" y="484466"/>
                </a:lnTo>
                <a:lnTo>
                  <a:pt x="4602962" y="487019"/>
                </a:lnTo>
                <a:lnTo>
                  <a:pt x="4592358" y="487464"/>
                </a:lnTo>
                <a:lnTo>
                  <a:pt x="4582058" y="489546"/>
                </a:lnTo>
                <a:lnTo>
                  <a:pt x="4561840" y="495211"/>
                </a:lnTo>
                <a:lnTo>
                  <a:pt x="4542866" y="500126"/>
                </a:lnTo>
                <a:lnTo>
                  <a:pt x="4524108" y="505802"/>
                </a:lnTo>
                <a:lnTo>
                  <a:pt x="4505668" y="512508"/>
                </a:lnTo>
                <a:lnTo>
                  <a:pt x="4487430" y="520636"/>
                </a:lnTo>
                <a:lnTo>
                  <a:pt x="4484624" y="520636"/>
                </a:lnTo>
                <a:lnTo>
                  <a:pt x="4481906" y="521474"/>
                </a:lnTo>
                <a:lnTo>
                  <a:pt x="4480014" y="524090"/>
                </a:lnTo>
                <a:lnTo>
                  <a:pt x="4473245" y="525259"/>
                </a:lnTo>
                <a:lnTo>
                  <a:pt x="4466780" y="527177"/>
                </a:lnTo>
                <a:lnTo>
                  <a:pt x="4461205" y="531406"/>
                </a:lnTo>
                <a:lnTo>
                  <a:pt x="4455782" y="532790"/>
                </a:lnTo>
                <a:lnTo>
                  <a:pt x="4450829" y="535038"/>
                </a:lnTo>
                <a:lnTo>
                  <a:pt x="4446816" y="539051"/>
                </a:lnTo>
                <a:lnTo>
                  <a:pt x="4441228" y="540499"/>
                </a:lnTo>
                <a:lnTo>
                  <a:pt x="4435919" y="542099"/>
                </a:lnTo>
                <a:lnTo>
                  <a:pt x="4431792" y="546582"/>
                </a:lnTo>
                <a:lnTo>
                  <a:pt x="4429925" y="546582"/>
                </a:lnTo>
                <a:lnTo>
                  <a:pt x="4428706" y="547497"/>
                </a:lnTo>
                <a:lnTo>
                  <a:pt x="4428350" y="547814"/>
                </a:lnTo>
                <a:lnTo>
                  <a:pt x="4427664" y="549592"/>
                </a:lnTo>
                <a:lnTo>
                  <a:pt x="4424769" y="550024"/>
                </a:lnTo>
                <a:lnTo>
                  <a:pt x="4422470" y="551395"/>
                </a:lnTo>
                <a:lnTo>
                  <a:pt x="4421644" y="552792"/>
                </a:lnTo>
                <a:lnTo>
                  <a:pt x="4420959" y="553999"/>
                </a:lnTo>
                <a:lnTo>
                  <a:pt x="4421035" y="554202"/>
                </a:lnTo>
                <a:lnTo>
                  <a:pt x="4418609" y="553999"/>
                </a:lnTo>
                <a:lnTo>
                  <a:pt x="4416780" y="554901"/>
                </a:lnTo>
                <a:lnTo>
                  <a:pt x="4415663" y="557098"/>
                </a:lnTo>
                <a:lnTo>
                  <a:pt x="4411269" y="553999"/>
                </a:lnTo>
                <a:lnTo>
                  <a:pt x="4406519" y="550849"/>
                </a:lnTo>
                <a:lnTo>
                  <a:pt x="4402125" y="547497"/>
                </a:lnTo>
                <a:lnTo>
                  <a:pt x="4387405" y="536994"/>
                </a:lnTo>
                <a:lnTo>
                  <a:pt x="4372089" y="527519"/>
                </a:lnTo>
                <a:lnTo>
                  <a:pt x="4356163" y="519176"/>
                </a:lnTo>
                <a:lnTo>
                  <a:pt x="4339564" y="512013"/>
                </a:lnTo>
                <a:lnTo>
                  <a:pt x="4331741" y="509460"/>
                </a:lnTo>
                <a:lnTo>
                  <a:pt x="4327410" y="509917"/>
                </a:lnTo>
                <a:lnTo>
                  <a:pt x="4325645" y="514070"/>
                </a:lnTo>
                <a:lnTo>
                  <a:pt x="4325709" y="527177"/>
                </a:lnTo>
                <a:lnTo>
                  <a:pt x="4325823" y="529513"/>
                </a:lnTo>
                <a:lnTo>
                  <a:pt x="4326242" y="535038"/>
                </a:lnTo>
                <a:lnTo>
                  <a:pt x="4327512" y="549592"/>
                </a:lnTo>
                <a:lnTo>
                  <a:pt x="4327563" y="550214"/>
                </a:lnTo>
                <a:lnTo>
                  <a:pt x="4326458" y="552792"/>
                </a:lnTo>
                <a:lnTo>
                  <a:pt x="4326852" y="554901"/>
                </a:lnTo>
                <a:lnTo>
                  <a:pt x="4326928" y="555282"/>
                </a:lnTo>
                <a:lnTo>
                  <a:pt x="4327931" y="557745"/>
                </a:lnTo>
                <a:lnTo>
                  <a:pt x="4326788" y="565531"/>
                </a:lnTo>
                <a:lnTo>
                  <a:pt x="4326814" y="573328"/>
                </a:lnTo>
                <a:lnTo>
                  <a:pt x="4327347" y="581126"/>
                </a:lnTo>
                <a:lnTo>
                  <a:pt x="4327728" y="588911"/>
                </a:lnTo>
                <a:lnTo>
                  <a:pt x="4327779" y="591934"/>
                </a:lnTo>
                <a:lnTo>
                  <a:pt x="4327880" y="598030"/>
                </a:lnTo>
                <a:lnTo>
                  <a:pt x="4327957" y="602907"/>
                </a:lnTo>
                <a:lnTo>
                  <a:pt x="4328033" y="607314"/>
                </a:lnTo>
                <a:lnTo>
                  <a:pt x="4328287" y="617613"/>
                </a:lnTo>
                <a:lnTo>
                  <a:pt x="4329366" y="657555"/>
                </a:lnTo>
                <a:lnTo>
                  <a:pt x="4329646" y="668680"/>
                </a:lnTo>
                <a:lnTo>
                  <a:pt x="4329658" y="669404"/>
                </a:lnTo>
                <a:lnTo>
                  <a:pt x="4331601" y="673595"/>
                </a:lnTo>
                <a:lnTo>
                  <a:pt x="4339425" y="669671"/>
                </a:lnTo>
                <a:lnTo>
                  <a:pt x="4359821" y="659041"/>
                </a:lnTo>
                <a:lnTo>
                  <a:pt x="4379442" y="647306"/>
                </a:lnTo>
                <a:lnTo>
                  <a:pt x="4397730" y="633679"/>
                </a:lnTo>
                <a:lnTo>
                  <a:pt x="4413910" y="617613"/>
                </a:lnTo>
                <a:lnTo>
                  <a:pt x="4419676" y="617613"/>
                </a:lnTo>
                <a:lnTo>
                  <a:pt x="4426318" y="622960"/>
                </a:lnTo>
                <a:lnTo>
                  <a:pt x="4433519" y="627189"/>
                </a:lnTo>
                <a:lnTo>
                  <a:pt x="4441253" y="630364"/>
                </a:lnTo>
                <a:lnTo>
                  <a:pt x="4449496" y="632548"/>
                </a:lnTo>
                <a:lnTo>
                  <a:pt x="4470857" y="642747"/>
                </a:lnTo>
                <a:lnTo>
                  <a:pt x="4492853" y="651065"/>
                </a:lnTo>
                <a:lnTo>
                  <a:pt x="4515472" y="657555"/>
                </a:lnTo>
                <a:lnTo>
                  <a:pt x="4538675" y="662241"/>
                </a:lnTo>
                <a:lnTo>
                  <a:pt x="4574781" y="671741"/>
                </a:lnTo>
                <a:lnTo>
                  <a:pt x="4611268" y="676605"/>
                </a:lnTo>
                <a:lnTo>
                  <a:pt x="4648073" y="677252"/>
                </a:lnTo>
                <a:lnTo>
                  <a:pt x="4685081" y="674090"/>
                </a:lnTo>
                <a:lnTo>
                  <a:pt x="4713808" y="668680"/>
                </a:lnTo>
                <a:lnTo>
                  <a:pt x="4741405" y="660031"/>
                </a:lnTo>
                <a:lnTo>
                  <a:pt x="4767694" y="647903"/>
                </a:lnTo>
                <a:lnTo>
                  <a:pt x="4792484" y="632040"/>
                </a:lnTo>
                <a:lnTo>
                  <a:pt x="4803216" y="626275"/>
                </a:lnTo>
                <a:lnTo>
                  <a:pt x="4813236" y="619569"/>
                </a:lnTo>
                <a:lnTo>
                  <a:pt x="4815573" y="617613"/>
                </a:lnTo>
                <a:lnTo>
                  <a:pt x="4822456" y="611822"/>
                </a:lnTo>
                <a:lnTo>
                  <a:pt x="4830800" y="602907"/>
                </a:lnTo>
                <a:lnTo>
                  <a:pt x="4838446" y="598030"/>
                </a:lnTo>
                <a:lnTo>
                  <a:pt x="4844961" y="591934"/>
                </a:lnTo>
                <a:lnTo>
                  <a:pt x="4850930" y="585254"/>
                </a:lnTo>
                <a:lnTo>
                  <a:pt x="4856924" y="578612"/>
                </a:lnTo>
                <a:lnTo>
                  <a:pt x="4859998" y="575424"/>
                </a:lnTo>
                <a:lnTo>
                  <a:pt x="4861318" y="571131"/>
                </a:lnTo>
                <a:close/>
              </a:path>
              <a:path w="8945245" h="817879">
                <a:moveTo>
                  <a:pt x="5715279" y="91770"/>
                </a:moveTo>
                <a:lnTo>
                  <a:pt x="5709526" y="89115"/>
                </a:lnTo>
                <a:lnTo>
                  <a:pt x="5703252" y="81394"/>
                </a:lnTo>
                <a:lnTo>
                  <a:pt x="5699531" y="77736"/>
                </a:lnTo>
                <a:lnTo>
                  <a:pt x="5680100" y="63157"/>
                </a:lnTo>
                <a:lnTo>
                  <a:pt x="5679503" y="61137"/>
                </a:lnTo>
                <a:lnTo>
                  <a:pt x="5678271" y="60223"/>
                </a:lnTo>
                <a:lnTo>
                  <a:pt x="5676036" y="60223"/>
                </a:lnTo>
                <a:lnTo>
                  <a:pt x="5667654" y="52971"/>
                </a:lnTo>
                <a:lnTo>
                  <a:pt x="5658650" y="46710"/>
                </a:lnTo>
                <a:lnTo>
                  <a:pt x="5649099" y="41275"/>
                </a:lnTo>
                <a:lnTo>
                  <a:pt x="5639117" y="36537"/>
                </a:lnTo>
                <a:lnTo>
                  <a:pt x="5635091" y="32651"/>
                </a:lnTo>
                <a:lnTo>
                  <a:pt x="5630189" y="30403"/>
                </a:lnTo>
                <a:lnTo>
                  <a:pt x="5624563" y="29819"/>
                </a:lnTo>
                <a:lnTo>
                  <a:pt x="5620321" y="25666"/>
                </a:lnTo>
                <a:lnTo>
                  <a:pt x="5615127" y="23507"/>
                </a:lnTo>
                <a:lnTo>
                  <a:pt x="5609361" y="22555"/>
                </a:lnTo>
                <a:lnTo>
                  <a:pt x="5603418" y="19316"/>
                </a:lnTo>
                <a:lnTo>
                  <a:pt x="5597169" y="17018"/>
                </a:lnTo>
                <a:lnTo>
                  <a:pt x="5590679" y="15506"/>
                </a:lnTo>
                <a:lnTo>
                  <a:pt x="5583987" y="14668"/>
                </a:lnTo>
                <a:lnTo>
                  <a:pt x="5577789" y="11595"/>
                </a:lnTo>
                <a:lnTo>
                  <a:pt x="5571350" y="9423"/>
                </a:lnTo>
                <a:lnTo>
                  <a:pt x="5564975" y="8102"/>
                </a:lnTo>
                <a:lnTo>
                  <a:pt x="5565305" y="8102"/>
                </a:lnTo>
                <a:lnTo>
                  <a:pt x="5557812" y="7391"/>
                </a:lnTo>
                <a:lnTo>
                  <a:pt x="5551360" y="4800"/>
                </a:lnTo>
                <a:lnTo>
                  <a:pt x="5546750" y="4127"/>
                </a:lnTo>
                <a:lnTo>
                  <a:pt x="5531561" y="4127"/>
                </a:lnTo>
                <a:lnTo>
                  <a:pt x="5542115" y="3644"/>
                </a:lnTo>
                <a:lnTo>
                  <a:pt x="5522658" y="3644"/>
                </a:lnTo>
                <a:lnTo>
                  <a:pt x="5523763" y="3886"/>
                </a:lnTo>
                <a:lnTo>
                  <a:pt x="5515965" y="3644"/>
                </a:lnTo>
                <a:lnTo>
                  <a:pt x="5522658" y="3644"/>
                </a:lnTo>
                <a:lnTo>
                  <a:pt x="5516359" y="2273"/>
                </a:lnTo>
                <a:lnTo>
                  <a:pt x="5508968" y="0"/>
                </a:lnTo>
                <a:lnTo>
                  <a:pt x="5501500" y="3644"/>
                </a:lnTo>
                <a:lnTo>
                  <a:pt x="5484342" y="4127"/>
                </a:lnTo>
                <a:lnTo>
                  <a:pt x="5470982" y="4127"/>
                </a:lnTo>
                <a:lnTo>
                  <a:pt x="5464149" y="5105"/>
                </a:lnTo>
                <a:lnTo>
                  <a:pt x="5456923" y="7658"/>
                </a:lnTo>
                <a:lnTo>
                  <a:pt x="5446319" y="8102"/>
                </a:lnTo>
                <a:lnTo>
                  <a:pt x="5436019" y="10185"/>
                </a:lnTo>
                <a:lnTo>
                  <a:pt x="5415800" y="15849"/>
                </a:lnTo>
                <a:lnTo>
                  <a:pt x="5396827" y="20764"/>
                </a:lnTo>
                <a:lnTo>
                  <a:pt x="5378069" y="26441"/>
                </a:lnTo>
                <a:lnTo>
                  <a:pt x="5359628" y="33147"/>
                </a:lnTo>
                <a:lnTo>
                  <a:pt x="5341391" y="41275"/>
                </a:lnTo>
                <a:lnTo>
                  <a:pt x="5338584" y="41275"/>
                </a:lnTo>
                <a:lnTo>
                  <a:pt x="5335867" y="42113"/>
                </a:lnTo>
                <a:lnTo>
                  <a:pt x="5333974" y="44729"/>
                </a:lnTo>
                <a:lnTo>
                  <a:pt x="5327205" y="45897"/>
                </a:lnTo>
                <a:lnTo>
                  <a:pt x="5320741" y="47815"/>
                </a:lnTo>
                <a:lnTo>
                  <a:pt x="5315166" y="52044"/>
                </a:lnTo>
                <a:lnTo>
                  <a:pt x="5309743" y="53428"/>
                </a:lnTo>
                <a:lnTo>
                  <a:pt x="5304790" y="55676"/>
                </a:lnTo>
                <a:lnTo>
                  <a:pt x="5300777" y="59690"/>
                </a:lnTo>
                <a:lnTo>
                  <a:pt x="5295189" y="61137"/>
                </a:lnTo>
                <a:lnTo>
                  <a:pt x="5289880" y="62738"/>
                </a:lnTo>
                <a:lnTo>
                  <a:pt x="5285752" y="67221"/>
                </a:lnTo>
                <a:lnTo>
                  <a:pt x="5283886" y="67221"/>
                </a:lnTo>
                <a:lnTo>
                  <a:pt x="5282666" y="68135"/>
                </a:lnTo>
                <a:lnTo>
                  <a:pt x="5282311" y="68453"/>
                </a:lnTo>
                <a:lnTo>
                  <a:pt x="5281625" y="70231"/>
                </a:lnTo>
                <a:lnTo>
                  <a:pt x="5278729" y="70662"/>
                </a:lnTo>
                <a:lnTo>
                  <a:pt x="5276431" y="72034"/>
                </a:lnTo>
                <a:lnTo>
                  <a:pt x="5275605" y="73431"/>
                </a:lnTo>
                <a:lnTo>
                  <a:pt x="5274919" y="74637"/>
                </a:lnTo>
                <a:lnTo>
                  <a:pt x="5274996" y="74841"/>
                </a:lnTo>
                <a:lnTo>
                  <a:pt x="5272570" y="74637"/>
                </a:lnTo>
                <a:lnTo>
                  <a:pt x="5270741" y="75539"/>
                </a:lnTo>
                <a:lnTo>
                  <a:pt x="5269623" y="77736"/>
                </a:lnTo>
                <a:lnTo>
                  <a:pt x="5265229" y="74637"/>
                </a:lnTo>
                <a:lnTo>
                  <a:pt x="5260479" y="71488"/>
                </a:lnTo>
                <a:lnTo>
                  <a:pt x="5256085" y="68135"/>
                </a:lnTo>
                <a:lnTo>
                  <a:pt x="5241366" y="57632"/>
                </a:lnTo>
                <a:lnTo>
                  <a:pt x="5226050" y="48158"/>
                </a:lnTo>
                <a:lnTo>
                  <a:pt x="5210124" y="39814"/>
                </a:lnTo>
                <a:lnTo>
                  <a:pt x="5193525" y="32651"/>
                </a:lnTo>
                <a:lnTo>
                  <a:pt x="5185702" y="30099"/>
                </a:lnTo>
                <a:lnTo>
                  <a:pt x="5181371" y="30556"/>
                </a:lnTo>
                <a:lnTo>
                  <a:pt x="5179606" y="34709"/>
                </a:lnTo>
                <a:lnTo>
                  <a:pt x="5179669" y="47815"/>
                </a:lnTo>
                <a:lnTo>
                  <a:pt x="5179784" y="50152"/>
                </a:lnTo>
                <a:lnTo>
                  <a:pt x="5180203" y="55676"/>
                </a:lnTo>
                <a:lnTo>
                  <a:pt x="5181473" y="70231"/>
                </a:lnTo>
                <a:lnTo>
                  <a:pt x="5181524" y="70853"/>
                </a:lnTo>
                <a:lnTo>
                  <a:pt x="5180419" y="73431"/>
                </a:lnTo>
                <a:lnTo>
                  <a:pt x="5180812" y="75539"/>
                </a:lnTo>
                <a:lnTo>
                  <a:pt x="5180889" y="75920"/>
                </a:lnTo>
                <a:lnTo>
                  <a:pt x="5181892" y="78384"/>
                </a:lnTo>
                <a:lnTo>
                  <a:pt x="5180749" y="86169"/>
                </a:lnTo>
                <a:lnTo>
                  <a:pt x="5180774" y="93954"/>
                </a:lnTo>
                <a:lnTo>
                  <a:pt x="5181308" y="101752"/>
                </a:lnTo>
                <a:lnTo>
                  <a:pt x="5181689" y="109550"/>
                </a:lnTo>
                <a:lnTo>
                  <a:pt x="5181739" y="112572"/>
                </a:lnTo>
                <a:lnTo>
                  <a:pt x="5181841" y="118668"/>
                </a:lnTo>
                <a:lnTo>
                  <a:pt x="5181917" y="123545"/>
                </a:lnTo>
                <a:lnTo>
                  <a:pt x="5181993" y="127952"/>
                </a:lnTo>
                <a:lnTo>
                  <a:pt x="5182247" y="138252"/>
                </a:lnTo>
                <a:lnTo>
                  <a:pt x="5183327" y="178193"/>
                </a:lnTo>
                <a:lnTo>
                  <a:pt x="5183606" y="189306"/>
                </a:lnTo>
                <a:lnTo>
                  <a:pt x="5183619" y="190042"/>
                </a:lnTo>
                <a:lnTo>
                  <a:pt x="5185562" y="194233"/>
                </a:lnTo>
                <a:lnTo>
                  <a:pt x="5193385" y="190309"/>
                </a:lnTo>
                <a:lnTo>
                  <a:pt x="5213782" y="179679"/>
                </a:lnTo>
                <a:lnTo>
                  <a:pt x="5233403" y="167944"/>
                </a:lnTo>
                <a:lnTo>
                  <a:pt x="5251691" y="154317"/>
                </a:lnTo>
                <a:lnTo>
                  <a:pt x="5267871" y="138252"/>
                </a:lnTo>
                <a:lnTo>
                  <a:pt x="5273637" y="138252"/>
                </a:lnTo>
                <a:lnTo>
                  <a:pt x="5280279" y="143598"/>
                </a:lnTo>
                <a:lnTo>
                  <a:pt x="5287480" y="147828"/>
                </a:lnTo>
                <a:lnTo>
                  <a:pt x="5295214" y="151003"/>
                </a:lnTo>
                <a:lnTo>
                  <a:pt x="5303456" y="153187"/>
                </a:lnTo>
                <a:lnTo>
                  <a:pt x="5324818" y="163385"/>
                </a:lnTo>
                <a:lnTo>
                  <a:pt x="5346814" y="171704"/>
                </a:lnTo>
                <a:lnTo>
                  <a:pt x="5369433" y="178193"/>
                </a:lnTo>
                <a:lnTo>
                  <a:pt x="5392636" y="182880"/>
                </a:lnTo>
                <a:lnTo>
                  <a:pt x="5428742" y="192379"/>
                </a:lnTo>
                <a:lnTo>
                  <a:pt x="5465229" y="197243"/>
                </a:lnTo>
                <a:lnTo>
                  <a:pt x="5502033" y="197891"/>
                </a:lnTo>
                <a:lnTo>
                  <a:pt x="5539041" y="194729"/>
                </a:lnTo>
                <a:lnTo>
                  <a:pt x="5567769" y="189306"/>
                </a:lnTo>
                <a:lnTo>
                  <a:pt x="5595366" y="180670"/>
                </a:lnTo>
                <a:lnTo>
                  <a:pt x="5621655" y="168541"/>
                </a:lnTo>
                <a:lnTo>
                  <a:pt x="5646445" y="152679"/>
                </a:lnTo>
                <a:lnTo>
                  <a:pt x="5657177" y="146913"/>
                </a:lnTo>
                <a:lnTo>
                  <a:pt x="5667197" y="140208"/>
                </a:lnTo>
                <a:lnTo>
                  <a:pt x="5669534" y="138252"/>
                </a:lnTo>
                <a:lnTo>
                  <a:pt x="5676417" y="132461"/>
                </a:lnTo>
                <a:lnTo>
                  <a:pt x="5684761" y="123545"/>
                </a:lnTo>
                <a:lnTo>
                  <a:pt x="5692406" y="118668"/>
                </a:lnTo>
                <a:lnTo>
                  <a:pt x="5698922" y="112572"/>
                </a:lnTo>
                <a:lnTo>
                  <a:pt x="5704891" y="105892"/>
                </a:lnTo>
                <a:lnTo>
                  <a:pt x="5710885" y="99250"/>
                </a:lnTo>
                <a:lnTo>
                  <a:pt x="5713958" y="96062"/>
                </a:lnTo>
                <a:lnTo>
                  <a:pt x="5715279" y="91770"/>
                </a:lnTo>
                <a:close/>
              </a:path>
              <a:path w="8945245" h="817879">
                <a:moveTo>
                  <a:pt x="7265771" y="761263"/>
                </a:moveTo>
                <a:lnTo>
                  <a:pt x="7265721" y="739775"/>
                </a:lnTo>
                <a:lnTo>
                  <a:pt x="7265644" y="738174"/>
                </a:lnTo>
                <a:lnTo>
                  <a:pt x="7265543" y="736269"/>
                </a:lnTo>
                <a:lnTo>
                  <a:pt x="7265479" y="734783"/>
                </a:lnTo>
                <a:lnTo>
                  <a:pt x="7264565" y="723049"/>
                </a:lnTo>
                <a:lnTo>
                  <a:pt x="7263625" y="712482"/>
                </a:lnTo>
                <a:lnTo>
                  <a:pt x="7262571" y="700354"/>
                </a:lnTo>
                <a:lnTo>
                  <a:pt x="7262482" y="699274"/>
                </a:lnTo>
                <a:lnTo>
                  <a:pt x="7264374" y="694867"/>
                </a:lnTo>
                <a:lnTo>
                  <a:pt x="7263689" y="691235"/>
                </a:lnTo>
                <a:lnTo>
                  <a:pt x="7263562" y="690587"/>
                </a:lnTo>
                <a:lnTo>
                  <a:pt x="7262304" y="687476"/>
                </a:lnTo>
                <a:lnTo>
                  <a:pt x="7261847" y="686371"/>
                </a:lnTo>
                <a:lnTo>
                  <a:pt x="7263816" y="673023"/>
                </a:lnTo>
                <a:lnTo>
                  <a:pt x="7263765" y="659650"/>
                </a:lnTo>
                <a:lnTo>
                  <a:pt x="7262850" y="646277"/>
                </a:lnTo>
                <a:lnTo>
                  <a:pt x="7262190" y="632917"/>
                </a:lnTo>
                <a:lnTo>
                  <a:pt x="7261796" y="608914"/>
                </a:lnTo>
                <a:lnTo>
                  <a:pt x="7261682" y="601357"/>
                </a:lnTo>
                <a:lnTo>
                  <a:pt x="7261250" y="584123"/>
                </a:lnTo>
                <a:lnTo>
                  <a:pt x="7260679" y="561835"/>
                </a:lnTo>
                <a:lnTo>
                  <a:pt x="7259396" y="515226"/>
                </a:lnTo>
                <a:lnTo>
                  <a:pt x="7259282" y="510971"/>
                </a:lnTo>
                <a:lnTo>
                  <a:pt x="7259167" y="506666"/>
                </a:lnTo>
                <a:lnTo>
                  <a:pt x="7258278" y="498843"/>
                </a:lnTo>
                <a:lnTo>
                  <a:pt x="7255573" y="493623"/>
                </a:lnTo>
                <a:lnTo>
                  <a:pt x="7250417" y="491871"/>
                </a:lnTo>
                <a:lnTo>
                  <a:pt x="7242137" y="494449"/>
                </a:lnTo>
                <a:lnTo>
                  <a:pt x="7207161" y="512673"/>
                </a:lnTo>
                <a:lnTo>
                  <a:pt x="7173531" y="532790"/>
                </a:lnTo>
                <a:lnTo>
                  <a:pt x="7142162" y="556171"/>
                </a:lnTo>
                <a:lnTo>
                  <a:pt x="7114006" y="584123"/>
                </a:lnTo>
                <a:lnTo>
                  <a:pt x="7104532" y="583717"/>
                </a:lnTo>
                <a:lnTo>
                  <a:pt x="7093140" y="574560"/>
                </a:lnTo>
                <a:lnTo>
                  <a:pt x="7080783" y="567296"/>
                </a:lnTo>
                <a:lnTo>
                  <a:pt x="7067524" y="561835"/>
                </a:lnTo>
                <a:lnTo>
                  <a:pt x="7053402" y="558101"/>
                </a:lnTo>
                <a:lnTo>
                  <a:pt x="7016763" y="540600"/>
                </a:lnTo>
                <a:lnTo>
                  <a:pt x="6979044" y="526338"/>
                </a:lnTo>
                <a:lnTo>
                  <a:pt x="6940283" y="515226"/>
                </a:lnTo>
                <a:lnTo>
                  <a:pt x="6900494" y="507187"/>
                </a:lnTo>
                <a:lnTo>
                  <a:pt x="6851028" y="493496"/>
                </a:lnTo>
                <a:lnTo>
                  <a:pt x="6801117" y="484974"/>
                </a:lnTo>
                <a:lnTo>
                  <a:pt x="6750825" y="481279"/>
                </a:lnTo>
                <a:lnTo>
                  <a:pt x="6700240" y="482028"/>
                </a:lnTo>
                <a:lnTo>
                  <a:pt x="6649440" y="486867"/>
                </a:lnTo>
                <a:lnTo>
                  <a:pt x="6600190" y="496150"/>
                </a:lnTo>
                <a:lnTo>
                  <a:pt x="6552857" y="510971"/>
                </a:lnTo>
                <a:lnTo>
                  <a:pt x="6507785" y="531761"/>
                </a:lnTo>
                <a:lnTo>
                  <a:pt x="6465265" y="558977"/>
                </a:lnTo>
                <a:lnTo>
                  <a:pt x="6446850" y="568858"/>
                </a:lnTo>
                <a:lnTo>
                  <a:pt x="6429680" y="580351"/>
                </a:lnTo>
                <a:lnTo>
                  <a:pt x="6413868" y="593648"/>
                </a:lnTo>
                <a:lnTo>
                  <a:pt x="6399555" y="608914"/>
                </a:lnTo>
                <a:lnTo>
                  <a:pt x="6386462" y="617283"/>
                </a:lnTo>
                <a:lnTo>
                  <a:pt x="6375286" y="627735"/>
                </a:lnTo>
                <a:lnTo>
                  <a:pt x="6365049" y="639203"/>
                </a:lnTo>
                <a:lnTo>
                  <a:pt x="6354775" y="650595"/>
                </a:lnTo>
                <a:lnTo>
                  <a:pt x="6349492" y="656056"/>
                </a:lnTo>
                <a:lnTo>
                  <a:pt x="6347244" y="663397"/>
                </a:lnTo>
                <a:lnTo>
                  <a:pt x="6357112" y="667956"/>
                </a:lnTo>
                <a:lnTo>
                  <a:pt x="6367856" y="681202"/>
                </a:lnTo>
                <a:lnTo>
                  <a:pt x="6379896" y="693000"/>
                </a:lnTo>
                <a:lnTo>
                  <a:pt x="6393345" y="703516"/>
                </a:lnTo>
                <a:lnTo>
                  <a:pt x="6407569" y="712482"/>
                </a:lnTo>
                <a:lnTo>
                  <a:pt x="6408585" y="715924"/>
                </a:lnTo>
                <a:lnTo>
                  <a:pt x="6410871" y="717638"/>
                </a:lnTo>
                <a:lnTo>
                  <a:pt x="6414529" y="717499"/>
                </a:lnTo>
                <a:lnTo>
                  <a:pt x="6428892" y="729932"/>
                </a:lnTo>
                <a:lnTo>
                  <a:pt x="6444348" y="740689"/>
                </a:lnTo>
                <a:lnTo>
                  <a:pt x="6460731" y="749998"/>
                </a:lnTo>
                <a:lnTo>
                  <a:pt x="6477838" y="758126"/>
                </a:lnTo>
                <a:lnTo>
                  <a:pt x="6483324" y="762635"/>
                </a:lnTo>
                <a:lnTo>
                  <a:pt x="6489319" y="766038"/>
                </a:lnTo>
                <a:lnTo>
                  <a:pt x="6495847" y="768375"/>
                </a:lnTo>
                <a:lnTo>
                  <a:pt x="6502781" y="769632"/>
                </a:lnTo>
                <a:lnTo>
                  <a:pt x="6508534" y="774357"/>
                </a:lnTo>
                <a:lnTo>
                  <a:pt x="6514833" y="777925"/>
                </a:lnTo>
                <a:lnTo>
                  <a:pt x="6521628" y="780465"/>
                </a:lnTo>
                <a:lnTo>
                  <a:pt x="6528854" y="782104"/>
                </a:lnTo>
                <a:lnTo>
                  <a:pt x="6539065" y="787641"/>
                </a:lnTo>
                <a:lnTo>
                  <a:pt x="6549771" y="791591"/>
                </a:lnTo>
                <a:lnTo>
                  <a:pt x="6560896" y="794169"/>
                </a:lnTo>
                <a:lnTo>
                  <a:pt x="6572377" y="795604"/>
                </a:lnTo>
                <a:lnTo>
                  <a:pt x="6582994" y="800874"/>
                </a:lnTo>
                <a:lnTo>
                  <a:pt x="6594043" y="804621"/>
                </a:lnTo>
                <a:lnTo>
                  <a:pt x="6605473" y="806983"/>
                </a:lnTo>
                <a:lnTo>
                  <a:pt x="6617259" y="808101"/>
                </a:lnTo>
                <a:lnTo>
                  <a:pt x="6628333" y="812558"/>
                </a:lnTo>
                <a:lnTo>
                  <a:pt x="6639738" y="814222"/>
                </a:lnTo>
                <a:lnTo>
                  <a:pt x="6651320" y="814222"/>
                </a:lnTo>
                <a:lnTo>
                  <a:pt x="6660159" y="813828"/>
                </a:lnTo>
                <a:lnTo>
                  <a:pt x="6666712" y="813828"/>
                </a:lnTo>
                <a:lnTo>
                  <a:pt x="6678460" y="814222"/>
                </a:lnTo>
                <a:lnTo>
                  <a:pt x="6676060" y="814222"/>
                </a:lnTo>
                <a:lnTo>
                  <a:pt x="6685153" y="816229"/>
                </a:lnTo>
                <a:lnTo>
                  <a:pt x="6694678" y="817702"/>
                </a:lnTo>
                <a:lnTo>
                  <a:pt x="6704228" y="817486"/>
                </a:lnTo>
                <a:lnTo>
                  <a:pt x="6713791" y="814514"/>
                </a:lnTo>
                <a:lnTo>
                  <a:pt x="6738125" y="813828"/>
                </a:lnTo>
                <a:lnTo>
                  <a:pt x="6740906" y="813828"/>
                </a:lnTo>
                <a:lnTo>
                  <a:pt x="6752298" y="814095"/>
                </a:lnTo>
                <a:lnTo>
                  <a:pt x="6765188" y="813828"/>
                </a:lnTo>
                <a:lnTo>
                  <a:pt x="6777876" y="812012"/>
                </a:lnTo>
                <a:lnTo>
                  <a:pt x="6790258" y="807631"/>
                </a:lnTo>
                <a:lnTo>
                  <a:pt x="6805765" y="806983"/>
                </a:lnTo>
                <a:lnTo>
                  <a:pt x="6807886" y="806983"/>
                </a:lnTo>
                <a:lnTo>
                  <a:pt x="6826097" y="803300"/>
                </a:lnTo>
                <a:lnTo>
                  <a:pt x="6860768" y="793584"/>
                </a:lnTo>
                <a:lnTo>
                  <a:pt x="6893293" y="785164"/>
                </a:lnTo>
                <a:lnTo>
                  <a:pt x="6925462" y="775449"/>
                </a:lnTo>
                <a:lnTo>
                  <a:pt x="6957073" y="763943"/>
                </a:lnTo>
                <a:lnTo>
                  <a:pt x="6987883" y="750201"/>
                </a:lnTo>
                <a:lnTo>
                  <a:pt x="6993141" y="749998"/>
                </a:lnTo>
                <a:lnTo>
                  <a:pt x="6997814" y="748550"/>
                </a:lnTo>
                <a:lnTo>
                  <a:pt x="7001078" y="744080"/>
                </a:lnTo>
                <a:lnTo>
                  <a:pt x="7009663" y="742302"/>
                </a:lnTo>
                <a:lnTo>
                  <a:pt x="7017969" y="739775"/>
                </a:lnTo>
                <a:lnTo>
                  <a:pt x="7025894" y="736269"/>
                </a:lnTo>
                <a:lnTo>
                  <a:pt x="7033323" y="731532"/>
                </a:lnTo>
                <a:lnTo>
                  <a:pt x="7040143" y="729449"/>
                </a:lnTo>
                <a:lnTo>
                  <a:pt x="7046569" y="726668"/>
                </a:lnTo>
                <a:lnTo>
                  <a:pt x="7052551" y="723049"/>
                </a:lnTo>
                <a:lnTo>
                  <a:pt x="7057999" y="718426"/>
                </a:lnTo>
                <a:lnTo>
                  <a:pt x="7061301" y="717499"/>
                </a:lnTo>
                <a:lnTo>
                  <a:pt x="7064997" y="716470"/>
                </a:lnTo>
                <a:lnTo>
                  <a:pt x="7071728" y="713968"/>
                </a:lnTo>
                <a:lnTo>
                  <a:pt x="7077989" y="710514"/>
                </a:lnTo>
                <a:lnTo>
                  <a:pt x="7083577" y="705700"/>
                </a:lnTo>
                <a:lnTo>
                  <a:pt x="7086955" y="705510"/>
                </a:lnTo>
                <a:lnTo>
                  <a:pt x="7089610" y="703516"/>
                </a:lnTo>
                <a:lnTo>
                  <a:pt x="7090842" y="700354"/>
                </a:lnTo>
                <a:lnTo>
                  <a:pt x="7095109" y="699706"/>
                </a:lnTo>
                <a:lnTo>
                  <a:pt x="7095630" y="699706"/>
                </a:lnTo>
                <a:lnTo>
                  <a:pt x="7099744" y="697255"/>
                </a:lnTo>
                <a:lnTo>
                  <a:pt x="7102272" y="693000"/>
                </a:lnTo>
                <a:lnTo>
                  <a:pt x="7102348" y="692861"/>
                </a:lnTo>
                <a:lnTo>
                  <a:pt x="7102208" y="692429"/>
                </a:lnTo>
                <a:lnTo>
                  <a:pt x="7106361" y="692797"/>
                </a:lnTo>
                <a:lnTo>
                  <a:pt x="7107098" y="692429"/>
                </a:lnTo>
                <a:lnTo>
                  <a:pt x="7109485" y="691235"/>
                </a:lnTo>
                <a:lnTo>
                  <a:pt x="7111416" y="687476"/>
                </a:lnTo>
                <a:lnTo>
                  <a:pt x="7123100" y="695604"/>
                </a:lnTo>
                <a:lnTo>
                  <a:pt x="7128904" y="699706"/>
                </a:lnTo>
                <a:lnTo>
                  <a:pt x="7134619" y="703922"/>
                </a:lnTo>
                <a:lnTo>
                  <a:pt x="7159866" y="721944"/>
                </a:lnTo>
                <a:lnTo>
                  <a:pt x="7186130" y="738174"/>
                </a:lnTo>
                <a:lnTo>
                  <a:pt x="7213447" y="752500"/>
                </a:lnTo>
                <a:lnTo>
                  <a:pt x="7241895" y="764768"/>
                </a:lnTo>
                <a:lnTo>
                  <a:pt x="7255319" y="769150"/>
                </a:lnTo>
                <a:lnTo>
                  <a:pt x="7262736" y="768375"/>
                </a:lnTo>
                <a:lnTo>
                  <a:pt x="7265771" y="761263"/>
                </a:lnTo>
                <a:close/>
              </a:path>
              <a:path w="8945245" h="817879">
                <a:moveTo>
                  <a:pt x="8944826" y="641324"/>
                </a:moveTo>
                <a:lnTo>
                  <a:pt x="8939073" y="638670"/>
                </a:lnTo>
                <a:lnTo>
                  <a:pt x="8932799" y="630948"/>
                </a:lnTo>
                <a:lnTo>
                  <a:pt x="8929065" y="627291"/>
                </a:lnTo>
                <a:lnTo>
                  <a:pt x="8926106" y="624395"/>
                </a:lnTo>
                <a:lnTo>
                  <a:pt x="8925903" y="624192"/>
                </a:lnTo>
                <a:lnTo>
                  <a:pt x="8924392" y="622985"/>
                </a:lnTo>
                <a:lnTo>
                  <a:pt x="8918054" y="618007"/>
                </a:lnTo>
                <a:lnTo>
                  <a:pt x="8909647" y="612711"/>
                </a:lnTo>
                <a:lnTo>
                  <a:pt x="8909050" y="610692"/>
                </a:lnTo>
                <a:lnTo>
                  <a:pt x="8907818" y="609777"/>
                </a:lnTo>
                <a:lnTo>
                  <a:pt x="8905583" y="609777"/>
                </a:lnTo>
                <a:lnTo>
                  <a:pt x="8897201" y="602526"/>
                </a:lnTo>
                <a:lnTo>
                  <a:pt x="8888197" y="596265"/>
                </a:lnTo>
                <a:lnTo>
                  <a:pt x="8878646" y="590842"/>
                </a:lnTo>
                <a:lnTo>
                  <a:pt x="8868664" y="586092"/>
                </a:lnTo>
                <a:lnTo>
                  <a:pt x="8864638" y="582206"/>
                </a:lnTo>
                <a:lnTo>
                  <a:pt x="8859736" y="579958"/>
                </a:lnTo>
                <a:lnTo>
                  <a:pt x="8854110" y="579374"/>
                </a:lnTo>
                <a:lnTo>
                  <a:pt x="8849868" y="575221"/>
                </a:lnTo>
                <a:lnTo>
                  <a:pt x="8844674" y="573062"/>
                </a:lnTo>
                <a:lnTo>
                  <a:pt x="8838908" y="572109"/>
                </a:lnTo>
                <a:lnTo>
                  <a:pt x="8832952" y="568883"/>
                </a:lnTo>
                <a:lnTo>
                  <a:pt x="8826716" y="566572"/>
                </a:lnTo>
                <a:lnTo>
                  <a:pt x="8820226" y="565073"/>
                </a:lnTo>
                <a:lnTo>
                  <a:pt x="8813533" y="564222"/>
                </a:lnTo>
                <a:lnTo>
                  <a:pt x="8807336" y="561162"/>
                </a:lnTo>
                <a:lnTo>
                  <a:pt x="8800897" y="558977"/>
                </a:lnTo>
                <a:lnTo>
                  <a:pt x="8794509" y="557657"/>
                </a:lnTo>
                <a:lnTo>
                  <a:pt x="8794852" y="557657"/>
                </a:lnTo>
                <a:lnTo>
                  <a:pt x="8787359" y="556945"/>
                </a:lnTo>
                <a:lnTo>
                  <a:pt x="8780894" y="554355"/>
                </a:lnTo>
                <a:lnTo>
                  <a:pt x="8776284" y="553681"/>
                </a:lnTo>
                <a:lnTo>
                  <a:pt x="8761108" y="553681"/>
                </a:lnTo>
                <a:lnTo>
                  <a:pt x="8771661" y="553199"/>
                </a:lnTo>
                <a:lnTo>
                  <a:pt x="8752205" y="553199"/>
                </a:lnTo>
                <a:lnTo>
                  <a:pt x="8753310" y="553453"/>
                </a:lnTo>
                <a:lnTo>
                  <a:pt x="8745499" y="553199"/>
                </a:lnTo>
                <a:lnTo>
                  <a:pt x="8752205" y="553199"/>
                </a:lnTo>
                <a:lnTo>
                  <a:pt x="8745906" y="551827"/>
                </a:lnTo>
                <a:lnTo>
                  <a:pt x="8738514" y="549554"/>
                </a:lnTo>
                <a:lnTo>
                  <a:pt x="8731047" y="553199"/>
                </a:lnTo>
                <a:lnTo>
                  <a:pt x="8713889" y="553681"/>
                </a:lnTo>
                <a:lnTo>
                  <a:pt x="8700516" y="553681"/>
                </a:lnTo>
                <a:lnTo>
                  <a:pt x="8693683" y="554659"/>
                </a:lnTo>
                <a:lnTo>
                  <a:pt x="8686470" y="557212"/>
                </a:lnTo>
                <a:lnTo>
                  <a:pt x="8675865" y="557657"/>
                </a:lnTo>
                <a:lnTo>
                  <a:pt x="8665566" y="559752"/>
                </a:lnTo>
                <a:lnTo>
                  <a:pt x="8645347" y="565404"/>
                </a:lnTo>
                <a:lnTo>
                  <a:pt x="8626373" y="570318"/>
                </a:lnTo>
                <a:lnTo>
                  <a:pt x="8607603" y="575995"/>
                </a:lnTo>
                <a:lnTo>
                  <a:pt x="8589175" y="582701"/>
                </a:lnTo>
                <a:lnTo>
                  <a:pt x="8570938" y="590842"/>
                </a:lnTo>
                <a:lnTo>
                  <a:pt x="8568131" y="590842"/>
                </a:lnTo>
                <a:lnTo>
                  <a:pt x="8565413" y="591667"/>
                </a:lnTo>
                <a:lnTo>
                  <a:pt x="8563521" y="594283"/>
                </a:lnTo>
                <a:lnTo>
                  <a:pt x="8556752" y="595452"/>
                </a:lnTo>
                <a:lnTo>
                  <a:pt x="8550288" y="597369"/>
                </a:lnTo>
                <a:lnTo>
                  <a:pt x="8544712" y="601599"/>
                </a:lnTo>
                <a:lnTo>
                  <a:pt x="8539289" y="602983"/>
                </a:lnTo>
                <a:lnTo>
                  <a:pt x="8534336" y="605231"/>
                </a:lnTo>
                <a:lnTo>
                  <a:pt x="8530323" y="609244"/>
                </a:lnTo>
                <a:lnTo>
                  <a:pt x="8524735" y="610692"/>
                </a:lnTo>
                <a:lnTo>
                  <a:pt x="8519427" y="612292"/>
                </a:lnTo>
                <a:lnTo>
                  <a:pt x="8515299" y="616775"/>
                </a:lnTo>
                <a:lnTo>
                  <a:pt x="8513432" y="616775"/>
                </a:lnTo>
                <a:lnTo>
                  <a:pt x="8512200" y="617689"/>
                </a:lnTo>
                <a:lnTo>
                  <a:pt x="8511857" y="618007"/>
                </a:lnTo>
                <a:lnTo>
                  <a:pt x="8511172" y="619785"/>
                </a:lnTo>
                <a:lnTo>
                  <a:pt x="8508276" y="620217"/>
                </a:lnTo>
                <a:lnTo>
                  <a:pt x="8505977" y="621588"/>
                </a:lnTo>
                <a:lnTo>
                  <a:pt x="8505139" y="622985"/>
                </a:lnTo>
                <a:lnTo>
                  <a:pt x="8504466" y="624192"/>
                </a:lnTo>
                <a:lnTo>
                  <a:pt x="8504542" y="624395"/>
                </a:lnTo>
                <a:lnTo>
                  <a:pt x="8502117" y="624192"/>
                </a:lnTo>
                <a:lnTo>
                  <a:pt x="8500288" y="625094"/>
                </a:lnTo>
                <a:lnTo>
                  <a:pt x="8499170" y="627291"/>
                </a:lnTo>
                <a:lnTo>
                  <a:pt x="8494776" y="624192"/>
                </a:lnTo>
                <a:lnTo>
                  <a:pt x="8490026" y="621042"/>
                </a:lnTo>
                <a:lnTo>
                  <a:pt x="8485632" y="617689"/>
                </a:lnTo>
                <a:lnTo>
                  <a:pt x="8470913" y="607187"/>
                </a:lnTo>
                <a:lnTo>
                  <a:pt x="8455596" y="597725"/>
                </a:lnTo>
                <a:lnTo>
                  <a:pt x="8439658" y="589368"/>
                </a:lnTo>
                <a:lnTo>
                  <a:pt x="8423072" y="582206"/>
                </a:lnTo>
                <a:lnTo>
                  <a:pt x="8415236" y="579653"/>
                </a:lnTo>
                <a:lnTo>
                  <a:pt x="8410918" y="580110"/>
                </a:lnTo>
                <a:lnTo>
                  <a:pt x="8409152" y="584263"/>
                </a:lnTo>
                <a:lnTo>
                  <a:pt x="8409203" y="597369"/>
                </a:lnTo>
                <a:lnTo>
                  <a:pt x="8409318" y="599706"/>
                </a:lnTo>
                <a:lnTo>
                  <a:pt x="8409749" y="605231"/>
                </a:lnTo>
                <a:lnTo>
                  <a:pt x="8411019" y="619785"/>
                </a:lnTo>
                <a:lnTo>
                  <a:pt x="8411070" y="620407"/>
                </a:lnTo>
                <a:lnTo>
                  <a:pt x="8409965" y="622985"/>
                </a:lnTo>
                <a:lnTo>
                  <a:pt x="8410359" y="625094"/>
                </a:lnTo>
                <a:lnTo>
                  <a:pt x="8410435" y="625475"/>
                </a:lnTo>
                <a:lnTo>
                  <a:pt x="8411438" y="627938"/>
                </a:lnTo>
                <a:lnTo>
                  <a:pt x="8410295" y="635723"/>
                </a:lnTo>
                <a:lnTo>
                  <a:pt x="8410321" y="643521"/>
                </a:lnTo>
                <a:lnTo>
                  <a:pt x="8410854" y="651319"/>
                </a:lnTo>
                <a:lnTo>
                  <a:pt x="8411235" y="659104"/>
                </a:lnTo>
                <a:lnTo>
                  <a:pt x="8411286" y="662139"/>
                </a:lnTo>
                <a:lnTo>
                  <a:pt x="8411388" y="668235"/>
                </a:lnTo>
                <a:lnTo>
                  <a:pt x="8411464" y="673100"/>
                </a:lnTo>
                <a:lnTo>
                  <a:pt x="8411540" y="677519"/>
                </a:lnTo>
                <a:lnTo>
                  <a:pt x="8411794" y="687806"/>
                </a:lnTo>
                <a:lnTo>
                  <a:pt x="8412861" y="727748"/>
                </a:lnTo>
                <a:lnTo>
                  <a:pt x="8413140" y="738873"/>
                </a:lnTo>
                <a:lnTo>
                  <a:pt x="8413166" y="739597"/>
                </a:lnTo>
                <a:lnTo>
                  <a:pt x="8415109" y="743788"/>
                </a:lnTo>
                <a:lnTo>
                  <a:pt x="8422932" y="739863"/>
                </a:lnTo>
                <a:lnTo>
                  <a:pt x="8443328" y="729234"/>
                </a:lnTo>
                <a:lnTo>
                  <a:pt x="8462950" y="717499"/>
                </a:lnTo>
                <a:lnTo>
                  <a:pt x="8481238" y="703872"/>
                </a:lnTo>
                <a:lnTo>
                  <a:pt x="8497418" y="687806"/>
                </a:lnTo>
                <a:lnTo>
                  <a:pt x="8503183" y="687806"/>
                </a:lnTo>
                <a:lnTo>
                  <a:pt x="8509825" y="693153"/>
                </a:lnTo>
                <a:lnTo>
                  <a:pt x="8517026" y="697382"/>
                </a:lnTo>
                <a:lnTo>
                  <a:pt x="8524761" y="700570"/>
                </a:lnTo>
                <a:lnTo>
                  <a:pt x="8533003" y="702741"/>
                </a:lnTo>
                <a:lnTo>
                  <a:pt x="8554364" y="712952"/>
                </a:lnTo>
                <a:lnTo>
                  <a:pt x="8576361" y="721271"/>
                </a:lnTo>
                <a:lnTo>
                  <a:pt x="8598967" y="727748"/>
                </a:lnTo>
                <a:lnTo>
                  <a:pt x="8622182" y="732434"/>
                </a:lnTo>
                <a:lnTo>
                  <a:pt x="8658276" y="741946"/>
                </a:lnTo>
                <a:lnTo>
                  <a:pt x="8694776" y="746810"/>
                </a:lnTo>
                <a:lnTo>
                  <a:pt x="8731567" y="747445"/>
                </a:lnTo>
                <a:lnTo>
                  <a:pt x="8768588" y="744283"/>
                </a:lnTo>
                <a:lnTo>
                  <a:pt x="8797303" y="738873"/>
                </a:lnTo>
                <a:lnTo>
                  <a:pt x="8824912" y="730224"/>
                </a:lnTo>
                <a:lnTo>
                  <a:pt x="8851201" y="718096"/>
                </a:lnTo>
                <a:lnTo>
                  <a:pt x="8875992" y="702233"/>
                </a:lnTo>
                <a:lnTo>
                  <a:pt x="8886723" y="696480"/>
                </a:lnTo>
                <a:lnTo>
                  <a:pt x="8896744" y="689775"/>
                </a:lnTo>
                <a:lnTo>
                  <a:pt x="8899068" y="687806"/>
                </a:lnTo>
                <a:lnTo>
                  <a:pt x="8905964" y="682015"/>
                </a:lnTo>
                <a:lnTo>
                  <a:pt x="8914308" y="673100"/>
                </a:lnTo>
                <a:lnTo>
                  <a:pt x="8921953" y="668235"/>
                </a:lnTo>
                <a:lnTo>
                  <a:pt x="8928468" y="662139"/>
                </a:lnTo>
                <a:lnTo>
                  <a:pt x="8934437" y="655447"/>
                </a:lnTo>
                <a:lnTo>
                  <a:pt x="8940432" y="648804"/>
                </a:lnTo>
                <a:lnTo>
                  <a:pt x="8943505" y="645617"/>
                </a:lnTo>
                <a:lnTo>
                  <a:pt x="8944826" y="641324"/>
                </a:lnTo>
                <a:close/>
              </a:path>
            </a:pathLst>
          </a:custGeom>
          <a:solidFill>
            <a:srgbClr val="1494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rgbClr val="231F20"/>
                </a:solidFill>
                <a:latin typeface="A P-OTF ネオツデイKL+ ProN EL"/>
                <a:cs typeface="A P-OTF ネオツデイKL+ ProN E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4/16/2025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4/16/2025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504076" y="914370"/>
            <a:ext cx="7239000" cy="711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0">
                <a:solidFill>
                  <a:srgbClr val="231F20"/>
                </a:solidFill>
                <a:latin typeface="A P-OTF ネオツデイKL+ ProN EL"/>
                <a:cs typeface="A P-OTF ネオツデイKL+ ProN E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193892" y="2316582"/>
            <a:ext cx="7670800" cy="22358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300" b="0" i="0">
                <a:solidFill>
                  <a:srgbClr val="231F20"/>
                </a:solidFill>
                <a:latin typeface="A P-OTF ネオツデイKL+ ProN EL"/>
                <a:cs typeface="A P-OTF ネオツデイKL+ ProN E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428492" y="7033450"/>
            <a:ext cx="3226816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04190" y="7033450"/>
            <a:ext cx="2319274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4/16/2025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260336" y="7033450"/>
            <a:ext cx="2319274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12" Type="http://schemas.openxmlformats.org/officeDocument/2006/relationships/image" Target="../media/image10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2.sv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svg"/><Relationship Id="rId5" Type="http://schemas.openxmlformats.org/officeDocument/2006/relationships/image" Target="../media/image18.png"/><Relationship Id="rId4" Type="http://schemas.openxmlformats.org/officeDocument/2006/relationships/image" Target="../media/image21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18" Type="http://schemas.openxmlformats.org/officeDocument/2006/relationships/image" Target="../media/image6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17" Type="http://schemas.openxmlformats.org/officeDocument/2006/relationships/image" Target="../media/image66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6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5" Type="http://schemas.openxmlformats.org/officeDocument/2006/relationships/image" Target="../media/image64.jp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3" Type="http://schemas.openxmlformats.org/officeDocument/2006/relationships/image" Target="../media/image68.png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0" Type="http://schemas.openxmlformats.org/officeDocument/2006/relationships/image" Target="../media/image74.png"/><Relationship Id="rId4" Type="http://schemas.openxmlformats.org/officeDocument/2006/relationships/image" Target="../media/image74.svg"/><Relationship Id="rId9" Type="http://schemas.openxmlformats.org/officeDocument/2006/relationships/image" Target="../media/image73.png"/><Relationship Id="rId14" Type="http://schemas.openxmlformats.org/officeDocument/2006/relationships/image" Target="../media/image7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svg"/><Relationship Id="rId3" Type="http://schemas.openxmlformats.org/officeDocument/2006/relationships/image" Target="../media/image80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svg"/><Relationship Id="rId5" Type="http://schemas.openxmlformats.org/officeDocument/2006/relationships/image" Target="../media/image81.png"/><Relationship Id="rId10" Type="http://schemas.openxmlformats.org/officeDocument/2006/relationships/image" Target="../media/image93.svg"/><Relationship Id="rId4" Type="http://schemas.openxmlformats.org/officeDocument/2006/relationships/image" Target="../media/image87.svg"/><Relationship Id="rId9" Type="http://schemas.openxmlformats.org/officeDocument/2006/relationships/image" Target="../media/image8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svg"/><Relationship Id="rId13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6.png"/><Relationship Id="rId12" Type="http://schemas.openxmlformats.org/officeDocument/2006/relationships/image" Target="../media/image103.sv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107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svg"/><Relationship Id="rId11" Type="http://schemas.openxmlformats.org/officeDocument/2006/relationships/image" Target="../media/image88.png"/><Relationship Id="rId5" Type="http://schemas.openxmlformats.org/officeDocument/2006/relationships/image" Target="../media/image85.png"/><Relationship Id="rId15" Type="http://schemas.openxmlformats.org/officeDocument/2006/relationships/image" Target="../media/image90.png"/><Relationship Id="rId10" Type="http://schemas.openxmlformats.org/officeDocument/2006/relationships/image" Target="../media/image101.svg"/><Relationship Id="rId4" Type="http://schemas.openxmlformats.org/officeDocument/2006/relationships/image" Target="../media/image95.svg"/><Relationship Id="rId9" Type="http://schemas.openxmlformats.org/officeDocument/2006/relationships/image" Target="../media/image87.png"/><Relationship Id="rId14" Type="http://schemas.openxmlformats.org/officeDocument/2006/relationships/image" Target="../media/image105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sv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73201" y="1871771"/>
            <a:ext cx="6338570" cy="2031325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/>
          <a:p>
            <a:pPr marR="5080" algn="ctr"/>
            <a:r>
              <a:rPr sz="6600" b="1" dirty="0" err="1">
                <a:solidFill>
                  <a:srgbClr val="0075BA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-OTF じゅん Pro 501"/>
              </a:rPr>
              <a:t>海のみらいを</a:t>
            </a:r>
            <a:r>
              <a:rPr lang="en-US" sz="6600" b="1" dirty="0">
                <a:solidFill>
                  <a:srgbClr val="0075BA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-OTF じゅん Pro 501"/>
              </a:rPr>
              <a:t/>
            </a:r>
            <a:br>
              <a:rPr lang="en-US" sz="6600" b="1" dirty="0">
                <a:solidFill>
                  <a:srgbClr val="0075BA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-OTF じゅん Pro 501"/>
              </a:rPr>
            </a:br>
            <a:r>
              <a:rPr sz="6600" b="1" dirty="0" err="1">
                <a:solidFill>
                  <a:srgbClr val="0075BA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-OTF じゅん Pro 501"/>
              </a:rPr>
              <a:t>みんなで考えよう</a:t>
            </a:r>
            <a:r>
              <a:rPr sz="6600" b="1" dirty="0">
                <a:solidFill>
                  <a:srgbClr val="0075BA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-OTF じゅん Pro 501"/>
              </a:rPr>
              <a:t>!</a:t>
            </a:r>
            <a:endParaRPr sz="6600" dirty="0">
              <a:solidFill>
                <a:srgbClr val="0075BA"/>
              </a:solidFill>
              <a:latin typeface="Meiryo UI" panose="020B0604030504040204" pitchFamily="50" charset="-128"/>
              <a:ea typeface="Meiryo UI" panose="020B0604030504040204" pitchFamily="50" charset="-128"/>
              <a:cs typeface="A-OTF じゅん Pro 501"/>
            </a:endParaRPr>
          </a:p>
        </p:txBody>
      </p:sp>
      <p:pic>
        <p:nvPicPr>
          <p:cNvPr id="15" name="グラフィックス 14">
            <a:extLst>
              <a:ext uri="{FF2B5EF4-FFF2-40B4-BE49-F238E27FC236}">
                <a16:creationId xmlns:a16="http://schemas.microsoft.com/office/drawing/2014/main" id="{F70FEC67-A558-A322-474C-BE228F96B2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-63500" y="5454650"/>
            <a:ext cx="10188000" cy="2129984"/>
          </a:xfrm>
          <a:prstGeom prst="rect">
            <a:avLst/>
          </a:prstGeom>
        </p:spPr>
      </p:pic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C5FF88C4-6360-E34C-865C-71A1A64C0158}"/>
              </a:ext>
            </a:extLst>
          </p:cNvPr>
          <p:cNvGrpSpPr/>
          <p:nvPr/>
        </p:nvGrpSpPr>
        <p:grpSpPr>
          <a:xfrm>
            <a:off x="7199993" y="457004"/>
            <a:ext cx="2499835" cy="601083"/>
            <a:chOff x="7199993" y="457004"/>
            <a:chExt cx="2499835" cy="601083"/>
          </a:xfrm>
        </p:grpSpPr>
        <p:pic>
          <p:nvPicPr>
            <p:cNvPr id="4" name="object 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99993" y="457004"/>
              <a:ext cx="1148443" cy="60108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098750" y="457009"/>
              <a:ext cx="601078" cy="60107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423058" y="457009"/>
              <a:ext cx="601078" cy="601078"/>
            </a:xfrm>
            <a:prstGeom prst="rect">
              <a:avLst/>
            </a:prstGeom>
          </p:spPr>
        </p:pic>
      </p:grp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F6752897-B90E-8190-F447-ACD0BE38F200}"/>
              </a:ext>
            </a:extLst>
          </p:cNvPr>
          <p:cNvGrpSpPr/>
          <p:nvPr/>
        </p:nvGrpSpPr>
        <p:grpSpPr>
          <a:xfrm>
            <a:off x="422282" y="457010"/>
            <a:ext cx="1440503" cy="292100"/>
            <a:chOff x="422282" y="457010"/>
            <a:chExt cx="1440503" cy="292100"/>
          </a:xfrm>
        </p:grpSpPr>
        <p:pic>
          <p:nvPicPr>
            <p:cNvPr id="7" name="object 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41897" y="491186"/>
              <a:ext cx="183641" cy="223900"/>
            </a:xfrm>
            <a:prstGeom prst="rect">
              <a:avLst/>
            </a:prstGeom>
          </p:spPr>
        </p:pic>
        <p:grpSp>
          <p:nvGrpSpPr>
            <p:cNvPr id="8" name="object 8"/>
            <p:cNvGrpSpPr/>
            <p:nvPr/>
          </p:nvGrpSpPr>
          <p:grpSpPr>
            <a:xfrm>
              <a:off x="935973" y="484352"/>
              <a:ext cx="441325" cy="237490"/>
              <a:chOff x="935973" y="484352"/>
              <a:chExt cx="441325" cy="237490"/>
            </a:xfrm>
          </p:grpSpPr>
          <p:pic>
            <p:nvPicPr>
              <p:cNvPr id="9" name="object 9"/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1162493" y="484352"/>
                <a:ext cx="214629" cy="236956"/>
              </a:xfrm>
              <a:prstGeom prst="rect">
                <a:avLst/>
              </a:prstGeom>
            </p:spPr>
          </p:pic>
          <p:pic>
            <p:nvPicPr>
              <p:cNvPr id="10" name="object 10"/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935973" y="491183"/>
                <a:ext cx="197688" cy="223900"/>
              </a:xfrm>
              <a:prstGeom prst="rect">
                <a:avLst/>
              </a:prstGeom>
            </p:spPr>
          </p:pic>
        </p:grpSp>
        <p:sp>
          <p:nvSpPr>
            <p:cNvPr id="11" name="object 11"/>
            <p:cNvSpPr/>
            <p:nvPr/>
          </p:nvSpPr>
          <p:spPr>
            <a:xfrm>
              <a:off x="1692605" y="491540"/>
              <a:ext cx="170180" cy="223520"/>
            </a:xfrm>
            <a:custGeom>
              <a:avLst/>
              <a:gdLst/>
              <a:ahLst/>
              <a:cxnLst/>
              <a:rect l="l" t="t" r="r" b="b"/>
              <a:pathLst>
                <a:path w="170180" h="223520">
                  <a:moveTo>
                    <a:pt x="169672" y="182880"/>
                  </a:moveTo>
                  <a:lnTo>
                    <a:pt x="45720" y="182880"/>
                  </a:lnTo>
                  <a:lnTo>
                    <a:pt x="45720" y="125730"/>
                  </a:lnTo>
                  <a:lnTo>
                    <a:pt x="154482" y="125730"/>
                  </a:lnTo>
                  <a:lnTo>
                    <a:pt x="154482" y="86360"/>
                  </a:lnTo>
                  <a:lnTo>
                    <a:pt x="45720" y="86360"/>
                  </a:lnTo>
                  <a:lnTo>
                    <a:pt x="45720" y="39370"/>
                  </a:lnTo>
                  <a:lnTo>
                    <a:pt x="164198" y="39370"/>
                  </a:lnTo>
                  <a:lnTo>
                    <a:pt x="164198" y="0"/>
                  </a:lnTo>
                  <a:lnTo>
                    <a:pt x="0" y="0"/>
                  </a:lnTo>
                  <a:lnTo>
                    <a:pt x="0" y="39370"/>
                  </a:lnTo>
                  <a:lnTo>
                    <a:pt x="0" y="86360"/>
                  </a:lnTo>
                  <a:lnTo>
                    <a:pt x="0" y="125730"/>
                  </a:lnTo>
                  <a:lnTo>
                    <a:pt x="0" y="182880"/>
                  </a:lnTo>
                  <a:lnTo>
                    <a:pt x="0" y="223520"/>
                  </a:lnTo>
                  <a:lnTo>
                    <a:pt x="169672" y="223520"/>
                  </a:lnTo>
                  <a:lnTo>
                    <a:pt x="169672" y="18288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422282" y="457010"/>
              <a:ext cx="389255" cy="292100"/>
            </a:xfrm>
            <a:custGeom>
              <a:avLst/>
              <a:gdLst/>
              <a:ahLst/>
              <a:cxnLst/>
              <a:rect l="l" t="t" r="r" b="b"/>
              <a:pathLst>
                <a:path w="389255" h="292100">
                  <a:moveTo>
                    <a:pt x="268020" y="0"/>
                  </a:moveTo>
                  <a:lnTo>
                    <a:pt x="248566" y="1083"/>
                  </a:lnTo>
                  <a:lnTo>
                    <a:pt x="229752" y="4265"/>
                  </a:lnTo>
                  <a:lnTo>
                    <a:pt x="211695" y="9445"/>
                  </a:lnTo>
                  <a:lnTo>
                    <a:pt x="194513" y="16522"/>
                  </a:lnTo>
                  <a:lnTo>
                    <a:pt x="177331" y="9445"/>
                  </a:lnTo>
                  <a:lnTo>
                    <a:pt x="159256" y="4265"/>
                  </a:lnTo>
                  <a:lnTo>
                    <a:pt x="140426" y="1083"/>
                  </a:lnTo>
                  <a:lnTo>
                    <a:pt x="120980" y="0"/>
                  </a:lnTo>
                  <a:lnTo>
                    <a:pt x="86446" y="3474"/>
                  </a:lnTo>
                  <a:lnTo>
                    <a:pt x="54317" y="13452"/>
                  </a:lnTo>
                  <a:lnTo>
                    <a:pt x="25275" y="29264"/>
                  </a:lnTo>
                  <a:lnTo>
                    <a:pt x="0" y="50241"/>
                  </a:lnTo>
                  <a:lnTo>
                    <a:pt x="45250" y="95542"/>
                  </a:lnTo>
                  <a:lnTo>
                    <a:pt x="61145" y="82182"/>
                  </a:lnTo>
                  <a:lnTo>
                    <a:pt x="79451" y="72096"/>
                  </a:lnTo>
                  <a:lnTo>
                    <a:pt x="99728" y="65722"/>
                  </a:lnTo>
                  <a:lnTo>
                    <a:pt x="121539" y="63500"/>
                  </a:lnTo>
                  <a:lnTo>
                    <a:pt x="130302" y="63741"/>
                  </a:lnTo>
                  <a:lnTo>
                    <a:pt x="134581" y="64300"/>
                  </a:lnTo>
                  <a:lnTo>
                    <a:pt x="118930" y="87548"/>
                  </a:lnTo>
                  <a:lnTo>
                    <a:pt x="107232" y="113307"/>
                  </a:lnTo>
                  <a:lnTo>
                    <a:pt x="99906" y="141150"/>
                  </a:lnTo>
                  <a:lnTo>
                    <a:pt x="97370" y="170649"/>
                  </a:lnTo>
                  <a:lnTo>
                    <a:pt x="100858" y="205133"/>
                  </a:lnTo>
                  <a:lnTo>
                    <a:pt x="110859" y="237256"/>
                  </a:lnTo>
                  <a:lnTo>
                    <a:pt x="126683" y="266324"/>
                  </a:lnTo>
                  <a:lnTo>
                    <a:pt x="147637" y="291642"/>
                  </a:lnTo>
                  <a:lnTo>
                    <a:pt x="192976" y="246329"/>
                  </a:lnTo>
                  <a:lnTo>
                    <a:pt x="179607" y="230434"/>
                  </a:lnTo>
                  <a:lnTo>
                    <a:pt x="169498" y="212134"/>
                  </a:lnTo>
                  <a:lnTo>
                    <a:pt x="163103" y="191872"/>
                  </a:lnTo>
                  <a:lnTo>
                    <a:pt x="160870" y="170091"/>
                  </a:lnTo>
                  <a:lnTo>
                    <a:pt x="163216" y="147723"/>
                  </a:lnTo>
                  <a:lnTo>
                    <a:pt x="169929" y="126984"/>
                  </a:lnTo>
                  <a:lnTo>
                    <a:pt x="180523" y="108354"/>
                  </a:lnTo>
                  <a:lnTo>
                    <a:pt x="194513" y="92316"/>
                  </a:lnTo>
                  <a:lnTo>
                    <a:pt x="208499" y="108354"/>
                  </a:lnTo>
                  <a:lnTo>
                    <a:pt x="219084" y="126984"/>
                  </a:lnTo>
                  <a:lnTo>
                    <a:pt x="225788" y="147723"/>
                  </a:lnTo>
                  <a:lnTo>
                    <a:pt x="228130" y="170091"/>
                  </a:lnTo>
                  <a:lnTo>
                    <a:pt x="225895" y="191872"/>
                  </a:lnTo>
                  <a:lnTo>
                    <a:pt x="219495" y="212134"/>
                  </a:lnTo>
                  <a:lnTo>
                    <a:pt x="209383" y="230434"/>
                  </a:lnTo>
                  <a:lnTo>
                    <a:pt x="196011" y="246329"/>
                  </a:lnTo>
                  <a:lnTo>
                    <a:pt x="241338" y="291642"/>
                  </a:lnTo>
                  <a:lnTo>
                    <a:pt x="262304" y="266324"/>
                  </a:lnTo>
                  <a:lnTo>
                    <a:pt x="278153" y="237256"/>
                  </a:lnTo>
                  <a:lnTo>
                    <a:pt x="288181" y="205133"/>
                  </a:lnTo>
                  <a:lnTo>
                    <a:pt x="291680" y="170649"/>
                  </a:lnTo>
                  <a:lnTo>
                    <a:pt x="289134" y="141150"/>
                  </a:lnTo>
                  <a:lnTo>
                    <a:pt x="281789" y="113307"/>
                  </a:lnTo>
                  <a:lnTo>
                    <a:pt x="270083" y="87548"/>
                  </a:lnTo>
                  <a:lnTo>
                    <a:pt x="254457" y="64300"/>
                  </a:lnTo>
                  <a:lnTo>
                    <a:pt x="258737" y="63741"/>
                  </a:lnTo>
                  <a:lnTo>
                    <a:pt x="309521" y="72096"/>
                  </a:lnTo>
                  <a:lnTo>
                    <a:pt x="343700" y="95542"/>
                  </a:lnTo>
                  <a:lnTo>
                    <a:pt x="389001" y="50241"/>
                  </a:lnTo>
                  <a:lnTo>
                    <a:pt x="363723" y="29264"/>
                  </a:lnTo>
                  <a:lnTo>
                    <a:pt x="334668" y="13452"/>
                  </a:lnTo>
                  <a:lnTo>
                    <a:pt x="302534" y="3474"/>
                  </a:lnTo>
                  <a:lnTo>
                    <a:pt x="268020" y="0"/>
                  </a:lnTo>
                  <a:close/>
                </a:path>
              </a:pathLst>
            </a:custGeom>
            <a:solidFill>
              <a:srgbClr val="006738"/>
            </a:solidFill>
          </p:spPr>
          <p:txBody>
            <a:bodyPr wrap="square" lIns="0" tIns="0" rIns="0" bIns="0" rtlCol="0"/>
            <a:lstStyle/>
            <a:p>
              <a:endParaRPr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pic>
        <p:nvPicPr>
          <p:cNvPr id="18" name="グラフィックス 17">
            <a:extLst>
              <a:ext uri="{FF2B5EF4-FFF2-40B4-BE49-F238E27FC236}">
                <a16:creationId xmlns:a16="http://schemas.microsoft.com/office/drawing/2014/main" id="{B0CA9C0A-A829-026A-3A09-679680AFD14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1873201" y="3972699"/>
            <a:ext cx="6338570" cy="549513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62719EF3-71B6-9D7C-1A0A-3CA9D5EAC374}"/>
              </a:ext>
            </a:extLst>
          </p:cNvPr>
          <p:cNvSpPr txBox="1"/>
          <p:nvPr/>
        </p:nvSpPr>
        <p:spPr>
          <a:xfrm>
            <a:off x="3060700" y="4010025"/>
            <a:ext cx="396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海ごみ環境教室</a:t>
            </a:r>
            <a:endParaRPr kumimoji="1" lang="ja-JP" altLang="en-US" sz="28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" name="object 3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6445529" y="4251109"/>
            <a:ext cx="2521889" cy="2680630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F1DEED3D-AA9D-05FB-8BED-F50A03057B33}"/>
              </a:ext>
            </a:extLst>
          </p:cNvPr>
          <p:cNvSpPr txBox="1"/>
          <p:nvPr/>
        </p:nvSpPr>
        <p:spPr>
          <a:xfrm>
            <a:off x="3136900" y="1802168"/>
            <a:ext cx="381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ja-JP" altLang="en-US" sz="1200" dirty="0">
                <a:solidFill>
                  <a:srgbClr val="0075BA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うみ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98B94527-2B92-8453-B5A6-01AA976B347E}"/>
              </a:ext>
            </a:extLst>
          </p:cNvPr>
          <p:cNvSpPr txBox="1"/>
          <p:nvPr/>
        </p:nvSpPr>
        <p:spPr>
          <a:xfrm>
            <a:off x="5118100" y="2807504"/>
            <a:ext cx="444501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1200" dirty="0">
                <a:solidFill>
                  <a:srgbClr val="0075BA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かんが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DC4F97BF-55DB-1232-F501-B6B673A25855}"/>
              </a:ext>
            </a:extLst>
          </p:cNvPr>
          <p:cNvSpPr txBox="1"/>
          <p:nvPr/>
        </p:nvSpPr>
        <p:spPr>
          <a:xfrm>
            <a:off x="3975100" y="3973405"/>
            <a:ext cx="312420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9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うみ                    かん    きょう   きょう    しつ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/>
          <p:nvPr/>
        </p:nvSpPr>
        <p:spPr>
          <a:xfrm>
            <a:off x="1155615" y="2297124"/>
            <a:ext cx="7788232" cy="24929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 algn="ctr"/>
            <a:r>
              <a:rPr sz="5400" b="1" dirty="0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このままでは</a:t>
            </a:r>
            <a:r>
              <a:rPr lang="en-US" altLang="ja-JP" sz="5400" b="1" dirty="0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2050</a:t>
            </a:r>
            <a:r>
              <a:rPr sz="5400" b="1" dirty="0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年に</a:t>
            </a:r>
            <a:endParaRPr lang="en-US" sz="5400" b="1" dirty="0">
              <a:solidFill>
                <a:srgbClr val="231F20"/>
              </a:solidFill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  <a:p>
            <a:pPr marR="5080" algn="ctr"/>
            <a:r>
              <a:rPr sz="5400" b="1" dirty="0" err="1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海の中のプラスチックごみが</a:t>
            </a:r>
            <a:endParaRPr lang="en-US" sz="5400" b="1" dirty="0">
              <a:solidFill>
                <a:srgbClr val="231F20"/>
              </a:solidFill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  <a:p>
            <a:pPr marR="5080" algn="ctr"/>
            <a:r>
              <a:rPr sz="5400" b="1" dirty="0" err="1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魚の量を超える</a:t>
            </a:r>
            <a:r>
              <a:rPr sz="5400" b="1" dirty="0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!?</a:t>
            </a:r>
            <a:endParaRPr sz="5400" b="1" dirty="0"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B133222-1CB0-D5D7-C1E8-37A11605A7AB}"/>
              </a:ext>
            </a:extLst>
          </p:cNvPr>
          <p:cNvSpPr txBox="1"/>
          <p:nvPr/>
        </p:nvSpPr>
        <p:spPr>
          <a:xfrm>
            <a:off x="7327900" y="2230163"/>
            <a:ext cx="3048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ねん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EA27F24-A63E-9DC7-2725-77D1C5DED5BB}"/>
              </a:ext>
            </a:extLst>
          </p:cNvPr>
          <p:cNvSpPr txBox="1"/>
          <p:nvPr/>
        </p:nvSpPr>
        <p:spPr>
          <a:xfrm>
            <a:off x="1462523" y="3043395"/>
            <a:ext cx="175057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うみ                    なか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3798F14-8EE3-3C74-72A9-22FD424BB75F}"/>
              </a:ext>
            </a:extLst>
          </p:cNvPr>
          <p:cNvSpPr txBox="1"/>
          <p:nvPr/>
        </p:nvSpPr>
        <p:spPr>
          <a:xfrm>
            <a:off x="2755900" y="3863412"/>
            <a:ext cx="300397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さかな                  りょう                     こ   </a:t>
            </a:r>
          </a:p>
        </p:txBody>
      </p:sp>
      <p:pic>
        <p:nvPicPr>
          <p:cNvPr id="12" name="グラフィックス 11">
            <a:extLst>
              <a:ext uri="{FF2B5EF4-FFF2-40B4-BE49-F238E27FC236}">
                <a16:creationId xmlns:a16="http://schemas.microsoft.com/office/drawing/2014/main" id="{EEF6D6EE-7416-E0BC-54CD-EAA321F793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-112700" y="5522589"/>
            <a:ext cx="10260000" cy="2145036"/>
          </a:xfrm>
          <a:prstGeom prst="rect">
            <a:avLst/>
          </a:prstGeom>
        </p:spPr>
      </p:pic>
      <p:sp>
        <p:nvSpPr>
          <p:cNvPr id="11" name="object 4">
            <a:extLst>
              <a:ext uri="{FF2B5EF4-FFF2-40B4-BE49-F238E27FC236}">
                <a16:creationId xmlns:a16="http://schemas.microsoft.com/office/drawing/2014/main" id="{BBFAAECE-FB61-EF22-77B7-9120CB8ED150}"/>
              </a:ext>
            </a:extLst>
          </p:cNvPr>
          <p:cNvSpPr txBox="1"/>
          <p:nvPr/>
        </p:nvSpPr>
        <p:spPr>
          <a:xfrm>
            <a:off x="3042744" y="4819336"/>
            <a:ext cx="401397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 algn="ctr">
              <a:lnSpc>
                <a:spcPct val="100000"/>
              </a:lnSpc>
              <a:spcBef>
                <a:spcPts val="1030"/>
              </a:spcBef>
            </a:pPr>
            <a:r>
              <a:rPr sz="1000" dirty="0" err="1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-OTF じゅん Pro 201"/>
              </a:rPr>
              <a:t>出典：エレンマッカーサー財団</a:t>
            </a:r>
            <a:r>
              <a:rPr sz="1000" dirty="0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-OTF じゅん Pro 201"/>
              </a:rPr>
              <a:t> The New Plastics Economy（2016年）</a:t>
            </a:r>
            <a:endParaRPr sz="1000" dirty="0">
              <a:latin typeface="Meiryo UI" panose="020B0604030504040204" pitchFamily="50" charset="-128"/>
              <a:ea typeface="Meiryo UI" panose="020B0604030504040204" pitchFamily="50" charset="-128"/>
              <a:cs typeface="A-OTF じゅん Pro 201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152509C-8DCC-C291-4455-79909D68D4EB}"/>
              </a:ext>
            </a:extLst>
          </p:cNvPr>
          <p:cNvSpPr txBox="1"/>
          <p:nvPr/>
        </p:nvSpPr>
        <p:spPr>
          <a:xfrm>
            <a:off x="3120179" y="4760184"/>
            <a:ext cx="3826721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600" dirty="0">
                <a:effectLst>
                  <a:outerShdw blurRad="127000" algn="ctr" rotWithShape="0">
                    <a:schemeClr val="bg1"/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しゅってん                                       ざいだん                                                                                    ねん</a:t>
            </a:r>
          </a:p>
        </p:txBody>
      </p:sp>
      <p:sp>
        <p:nvSpPr>
          <p:cNvPr id="15" name="object 13">
            <a:extLst>
              <a:ext uri="{FF2B5EF4-FFF2-40B4-BE49-F238E27FC236}">
                <a16:creationId xmlns:a16="http://schemas.microsoft.com/office/drawing/2014/main" id="{7CF5522E-1054-5FC5-AC11-5C3904AB7B4E}"/>
              </a:ext>
            </a:extLst>
          </p:cNvPr>
          <p:cNvSpPr/>
          <p:nvPr/>
        </p:nvSpPr>
        <p:spPr>
          <a:xfrm>
            <a:off x="3792432" y="1309075"/>
            <a:ext cx="2514601" cy="612140"/>
          </a:xfrm>
          <a:custGeom>
            <a:avLst/>
            <a:gdLst/>
            <a:ahLst/>
            <a:cxnLst/>
            <a:rect l="l" t="t" r="r" b="b"/>
            <a:pathLst>
              <a:path w="3071495" h="612139">
                <a:moveTo>
                  <a:pt x="2765374" y="0"/>
                </a:moveTo>
                <a:lnTo>
                  <a:pt x="305955" y="0"/>
                </a:lnTo>
                <a:lnTo>
                  <a:pt x="256328" y="4004"/>
                </a:lnTo>
                <a:lnTo>
                  <a:pt x="209250" y="15597"/>
                </a:lnTo>
                <a:lnTo>
                  <a:pt x="165351" y="34150"/>
                </a:lnTo>
                <a:lnTo>
                  <a:pt x="125262" y="59032"/>
                </a:lnTo>
                <a:lnTo>
                  <a:pt x="89612" y="89612"/>
                </a:lnTo>
                <a:lnTo>
                  <a:pt x="59032" y="125262"/>
                </a:lnTo>
                <a:lnTo>
                  <a:pt x="34150" y="165351"/>
                </a:lnTo>
                <a:lnTo>
                  <a:pt x="15597" y="209250"/>
                </a:lnTo>
                <a:lnTo>
                  <a:pt x="4004" y="256328"/>
                </a:lnTo>
                <a:lnTo>
                  <a:pt x="0" y="305955"/>
                </a:lnTo>
                <a:lnTo>
                  <a:pt x="4004" y="355583"/>
                </a:lnTo>
                <a:lnTo>
                  <a:pt x="15597" y="402660"/>
                </a:lnTo>
                <a:lnTo>
                  <a:pt x="34150" y="446559"/>
                </a:lnTo>
                <a:lnTo>
                  <a:pt x="59032" y="486648"/>
                </a:lnTo>
                <a:lnTo>
                  <a:pt x="89612" y="522298"/>
                </a:lnTo>
                <a:lnTo>
                  <a:pt x="125262" y="552879"/>
                </a:lnTo>
                <a:lnTo>
                  <a:pt x="165351" y="577760"/>
                </a:lnTo>
                <a:lnTo>
                  <a:pt x="209250" y="596313"/>
                </a:lnTo>
                <a:lnTo>
                  <a:pt x="256328" y="607906"/>
                </a:lnTo>
                <a:lnTo>
                  <a:pt x="305955" y="611911"/>
                </a:lnTo>
                <a:lnTo>
                  <a:pt x="2765374" y="611911"/>
                </a:lnTo>
                <a:lnTo>
                  <a:pt x="2815001" y="607906"/>
                </a:lnTo>
                <a:lnTo>
                  <a:pt x="2862079" y="596313"/>
                </a:lnTo>
                <a:lnTo>
                  <a:pt x="2905977" y="577760"/>
                </a:lnTo>
                <a:lnTo>
                  <a:pt x="2946067" y="552879"/>
                </a:lnTo>
                <a:lnTo>
                  <a:pt x="2981717" y="522298"/>
                </a:lnTo>
                <a:lnTo>
                  <a:pt x="3012297" y="486648"/>
                </a:lnTo>
                <a:lnTo>
                  <a:pt x="3037179" y="446559"/>
                </a:lnTo>
                <a:lnTo>
                  <a:pt x="3055731" y="402660"/>
                </a:lnTo>
                <a:lnTo>
                  <a:pt x="3067325" y="355583"/>
                </a:lnTo>
                <a:lnTo>
                  <a:pt x="3071329" y="305955"/>
                </a:lnTo>
                <a:lnTo>
                  <a:pt x="3067325" y="256328"/>
                </a:lnTo>
                <a:lnTo>
                  <a:pt x="3055731" y="209250"/>
                </a:lnTo>
                <a:lnTo>
                  <a:pt x="3037179" y="165351"/>
                </a:lnTo>
                <a:lnTo>
                  <a:pt x="3012297" y="125262"/>
                </a:lnTo>
                <a:lnTo>
                  <a:pt x="2981717" y="89612"/>
                </a:lnTo>
                <a:lnTo>
                  <a:pt x="2946067" y="59032"/>
                </a:lnTo>
                <a:lnTo>
                  <a:pt x="2905977" y="34150"/>
                </a:lnTo>
                <a:lnTo>
                  <a:pt x="2862079" y="15597"/>
                </a:lnTo>
                <a:lnTo>
                  <a:pt x="2815001" y="4004"/>
                </a:lnTo>
                <a:lnTo>
                  <a:pt x="2765374" y="0"/>
                </a:lnTo>
                <a:close/>
              </a:path>
            </a:pathLst>
          </a:custGeom>
          <a:solidFill>
            <a:srgbClr val="009559"/>
          </a:solidFill>
        </p:spPr>
        <p:txBody>
          <a:bodyPr wrap="square" lIns="0" tIns="0" rIns="0" bIns="0" rtlCol="0"/>
          <a:lstStyle/>
          <a:p>
            <a:endParaRPr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6" name="object 14">
            <a:extLst>
              <a:ext uri="{FF2B5EF4-FFF2-40B4-BE49-F238E27FC236}">
                <a16:creationId xmlns:a16="http://schemas.microsoft.com/office/drawing/2014/main" id="{76BED04A-E5D7-FEFF-EB8B-3EE06122E57C}"/>
              </a:ext>
            </a:extLst>
          </p:cNvPr>
          <p:cNvSpPr txBox="1">
            <a:spLocks/>
          </p:cNvSpPr>
          <p:nvPr/>
        </p:nvSpPr>
        <p:spPr>
          <a:xfrm>
            <a:off x="3917528" y="1387402"/>
            <a:ext cx="226441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4000" b="0" i="0">
                <a:solidFill>
                  <a:srgbClr val="231F20"/>
                </a:solidFill>
                <a:latin typeface="A P-OTF ネオツデイKL+ ProN EL"/>
                <a:ea typeface="+mj-ea"/>
                <a:cs typeface="A P-OTF ネオツデイKL+ ProN EL"/>
              </a:defRPr>
            </a:lvl1pPr>
          </a:lstStyle>
          <a:p>
            <a:pPr marL="12700" algn="ctr">
              <a:spcBef>
                <a:spcPts val="100"/>
              </a:spcBef>
            </a:pPr>
            <a:r>
              <a:rPr lang="ja-JP" altLang="en-US" sz="2800" b="1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知らなかった</a:t>
            </a:r>
            <a:r>
              <a:rPr lang="en-US" altLang="ja-JP" sz="280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!</a:t>
            </a:r>
            <a:endParaRPr lang="ja-JP" altLang="en-US" sz="2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95C0DD41-0687-5E1E-EB63-E1B7FEF73246}"/>
              </a:ext>
            </a:extLst>
          </p:cNvPr>
          <p:cNvSpPr txBox="1"/>
          <p:nvPr/>
        </p:nvSpPr>
        <p:spPr>
          <a:xfrm>
            <a:off x="4127500" y="1297943"/>
            <a:ext cx="3048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ja-JP" altLang="en-US" sz="1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し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グラフィックス 24">
            <a:extLst>
              <a:ext uri="{FF2B5EF4-FFF2-40B4-BE49-F238E27FC236}">
                <a16:creationId xmlns:a16="http://schemas.microsoft.com/office/drawing/2014/main" id="{43EA71C7-82C5-5EB8-7222-803376C4B0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-99748" y="-69965"/>
            <a:ext cx="10628048" cy="7702779"/>
          </a:xfrm>
          <a:prstGeom prst="rect">
            <a:avLst/>
          </a:prstGeom>
        </p:spPr>
      </p:pic>
      <p:pic>
        <p:nvPicPr>
          <p:cNvPr id="37" name="グラフィックス 36">
            <a:extLst>
              <a:ext uri="{FF2B5EF4-FFF2-40B4-BE49-F238E27FC236}">
                <a16:creationId xmlns:a16="http://schemas.microsoft.com/office/drawing/2014/main" id="{82D5313C-6814-665E-6A0A-C6BC443E10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800617" y="6840734"/>
            <a:ext cx="3250683" cy="304957"/>
          </a:xfrm>
          <a:prstGeom prst="rect">
            <a:avLst/>
          </a:prstGeom>
        </p:spPr>
      </p:pic>
      <p:pic>
        <p:nvPicPr>
          <p:cNvPr id="36" name="グラフィックス 35">
            <a:extLst>
              <a:ext uri="{FF2B5EF4-FFF2-40B4-BE49-F238E27FC236}">
                <a16:creationId xmlns:a16="http://schemas.microsoft.com/office/drawing/2014/main" id="{8CE2A95A-6BA2-850A-C527-8D7DA4F15B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981179" y="6840734"/>
            <a:ext cx="3250683" cy="304957"/>
          </a:xfrm>
          <a:prstGeom prst="rect">
            <a:avLst/>
          </a:prstGeom>
        </p:spPr>
      </p:pic>
      <p:pic>
        <p:nvPicPr>
          <p:cNvPr id="35" name="グラフィックス 34">
            <a:extLst>
              <a:ext uri="{FF2B5EF4-FFF2-40B4-BE49-F238E27FC236}">
                <a16:creationId xmlns:a16="http://schemas.microsoft.com/office/drawing/2014/main" id="{5165333B-9CAB-E997-C0BC-71FC0F100E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827742" y="3107730"/>
            <a:ext cx="3557558" cy="304957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675665" y="525041"/>
            <a:ext cx="4175335" cy="2688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50000"/>
              </a:lnSpc>
              <a:spcBef>
                <a:spcPts val="1020"/>
              </a:spcBef>
            </a:pPr>
            <a:r>
              <a:rPr sz="2400" b="1" spc="-10" dirty="0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軽くて丈夫な</a:t>
            </a:r>
            <a:endParaRPr sz="2400" b="1" dirty="0"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  <a:p>
            <a:pPr marR="309880">
              <a:lnSpc>
                <a:spcPct val="150000"/>
              </a:lnSpc>
            </a:pPr>
            <a:r>
              <a:rPr sz="2400" b="1" spc="-10" dirty="0" err="1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プラスチックごみは</a:t>
            </a:r>
            <a:endParaRPr lang="en-US" sz="2400" b="1" spc="-50" dirty="0">
              <a:solidFill>
                <a:srgbClr val="231F20"/>
              </a:solidFill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  <a:p>
            <a:pPr marR="309880">
              <a:lnSpc>
                <a:spcPct val="150000"/>
              </a:lnSpc>
            </a:pPr>
            <a:r>
              <a:rPr sz="2400" b="1" spc="-5" dirty="0" err="1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海をごみだらけにして</a:t>
            </a:r>
            <a:endParaRPr lang="en-US" sz="2400" b="1" spc="-5" dirty="0">
              <a:solidFill>
                <a:srgbClr val="231F20"/>
              </a:solidFill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  <a:p>
            <a:pPr marR="309880">
              <a:lnSpc>
                <a:spcPct val="150000"/>
              </a:lnSpc>
            </a:pPr>
            <a:r>
              <a:rPr sz="2400" b="1" spc="-10" dirty="0" err="1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海の生き物を</a:t>
            </a:r>
            <a:endParaRPr lang="en-US" sz="2400" b="1" dirty="0"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  <a:p>
            <a:pPr marR="309880">
              <a:lnSpc>
                <a:spcPct val="150000"/>
              </a:lnSpc>
            </a:pPr>
            <a:r>
              <a:rPr sz="2400" b="1" spc="-5" dirty="0" err="1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生きづらくしています</a:t>
            </a:r>
            <a:r>
              <a:rPr lang="en-US" altLang="ja-JP" sz="2400" b="1" spc="-5" dirty="0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｡</a:t>
            </a:r>
            <a:endParaRPr sz="2400" b="1" dirty="0"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91024" y="6905075"/>
            <a:ext cx="2669868" cy="200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1300" b="1" spc="-5" dirty="0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海岸に打ち上げられたプラスチックごみ</a:t>
            </a:r>
            <a:endParaRPr sz="1300" b="1" dirty="0"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490865" y="3162432"/>
            <a:ext cx="4188460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655" algn="ctr">
              <a:lnSpc>
                <a:spcPct val="100000"/>
              </a:lnSpc>
              <a:spcBef>
                <a:spcPts val="100"/>
              </a:spcBef>
            </a:pPr>
            <a:r>
              <a:rPr sz="1300" b="1" spc="-5" dirty="0" err="1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海に沈んだごみに絡まって動けなくなったウミガメ</a:t>
            </a:r>
            <a:endParaRPr sz="1300" b="1" dirty="0"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113191" y="6905075"/>
            <a:ext cx="2997200" cy="200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" algn="ctr">
              <a:lnSpc>
                <a:spcPct val="100000"/>
              </a:lnSpc>
              <a:spcBef>
                <a:spcPts val="100"/>
              </a:spcBef>
            </a:pPr>
            <a:r>
              <a:rPr sz="1300" b="1" spc="-5" dirty="0" err="1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プラスチックごみを食べて死んだアホウドリ</a:t>
            </a:r>
            <a:endParaRPr sz="700" b="1" dirty="0"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3AFC7F9-675B-09C5-2E13-28A6014C9989}"/>
              </a:ext>
            </a:extLst>
          </p:cNvPr>
          <p:cNvSpPr txBox="1"/>
          <p:nvPr/>
        </p:nvSpPr>
        <p:spPr>
          <a:xfrm>
            <a:off x="5267345" y="3497621"/>
            <a:ext cx="4635500" cy="1090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ja-JP" altLang="en-US" sz="700" b="1" dirty="0">
                <a:ln w="222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0" algn="ctr" rotWithShape="0">
                    <a:prstClr val="black"/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出典：</a:t>
            </a:r>
            <a:r>
              <a:rPr lang="en-US" altLang="ja-JP" sz="700" b="1" dirty="0">
                <a:ln w="222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0" algn="ctr" rotWithShape="0">
                    <a:prstClr val="black"/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NOAA(</a:t>
            </a:r>
            <a:r>
              <a:rPr lang="ja-JP" altLang="en-US" sz="700" b="1" dirty="0">
                <a:ln w="222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0" algn="ctr" rotWithShape="0">
                    <a:prstClr val="black"/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アメリカ海洋大気庁</a:t>
            </a:r>
            <a:r>
              <a:rPr lang="en-US" altLang="ja-JP" sz="700" b="1" dirty="0">
                <a:ln w="222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0" algn="ctr" rotWithShape="0">
                    <a:prstClr val="black"/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) https://marinedebris.noaa.gov/multimedia/photos/impacts</a:t>
            </a:r>
            <a:endParaRPr kumimoji="1" lang="ja-JP" altLang="en-US" sz="700" dirty="0">
              <a:solidFill>
                <a:schemeClr val="bg1"/>
              </a:solidFill>
              <a:effectLst>
                <a:outerShdw blurRad="127000" algn="ctr" rotWithShape="0">
                  <a:prstClr val="black"/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E29E837-F57F-3990-067A-4493B9E08C5B}"/>
              </a:ext>
            </a:extLst>
          </p:cNvPr>
          <p:cNvSpPr txBox="1"/>
          <p:nvPr/>
        </p:nvSpPr>
        <p:spPr>
          <a:xfrm>
            <a:off x="5242242" y="7223104"/>
            <a:ext cx="4635500" cy="1090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ja-JP" altLang="en-US" sz="700" b="1" dirty="0">
                <a:ln w="222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0" algn="ctr" rotWithShape="0">
                    <a:prstClr val="black"/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出典：</a:t>
            </a:r>
            <a:r>
              <a:rPr lang="en-US" altLang="ja-JP" sz="700" b="1" dirty="0">
                <a:ln w="222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0" algn="ctr" rotWithShape="0">
                    <a:prstClr val="black"/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NOAA(</a:t>
            </a:r>
            <a:r>
              <a:rPr lang="ja-JP" altLang="en-US" sz="700" b="1" dirty="0">
                <a:ln w="222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0" algn="ctr" rotWithShape="0">
                    <a:prstClr val="black"/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アメリカ海洋大気庁</a:t>
            </a:r>
            <a:r>
              <a:rPr lang="en-US" altLang="ja-JP" sz="700" b="1" dirty="0">
                <a:ln w="222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0" algn="ctr" rotWithShape="0">
                    <a:prstClr val="black"/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) https://marinedebris.noaa.gov/multimedia/photos/impacts</a:t>
            </a:r>
            <a:endParaRPr kumimoji="1" lang="ja-JP" altLang="en-US" sz="700" dirty="0">
              <a:solidFill>
                <a:schemeClr val="bg1"/>
              </a:solidFill>
              <a:effectLst>
                <a:outerShdw blurRad="127000" algn="ctr" rotWithShape="0">
                  <a:prstClr val="black"/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9D077C2-E67D-C926-1186-C59A6480C91C}"/>
              </a:ext>
            </a:extLst>
          </p:cNvPr>
          <p:cNvSpPr txBox="1"/>
          <p:nvPr/>
        </p:nvSpPr>
        <p:spPr>
          <a:xfrm>
            <a:off x="742092" y="535884"/>
            <a:ext cx="150370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9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かる              じょう   ぶ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1DE8D68-316B-CFF5-9081-1E472D4E0B47}"/>
              </a:ext>
            </a:extLst>
          </p:cNvPr>
          <p:cNvSpPr txBox="1"/>
          <p:nvPr/>
        </p:nvSpPr>
        <p:spPr>
          <a:xfrm>
            <a:off x="705398" y="1640243"/>
            <a:ext cx="35157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9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うみ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8CCC25C-84CD-7A08-C6F4-FB1FD148F297}"/>
              </a:ext>
            </a:extLst>
          </p:cNvPr>
          <p:cNvSpPr txBox="1"/>
          <p:nvPr/>
        </p:nvSpPr>
        <p:spPr>
          <a:xfrm>
            <a:off x="705398" y="2194564"/>
            <a:ext cx="150370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9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うみ            い          もの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FB8026D-730E-550D-DDBA-2EF7B25DD8F3}"/>
              </a:ext>
            </a:extLst>
          </p:cNvPr>
          <p:cNvSpPr txBox="1"/>
          <p:nvPr/>
        </p:nvSpPr>
        <p:spPr>
          <a:xfrm>
            <a:off x="6072831" y="3116265"/>
            <a:ext cx="1864669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うみ      しず                             から                 うご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F73C47E-4C46-AD27-A5C8-988F8DED8A07}"/>
              </a:ext>
            </a:extLst>
          </p:cNvPr>
          <p:cNvSpPr txBox="1"/>
          <p:nvPr/>
        </p:nvSpPr>
        <p:spPr>
          <a:xfrm>
            <a:off x="1191662" y="6854525"/>
            <a:ext cx="981238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かい がん         う         あ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4D96F9C1-8F53-51BA-DB17-837E984F8CB3}"/>
              </a:ext>
            </a:extLst>
          </p:cNvPr>
          <p:cNvSpPr txBox="1"/>
          <p:nvPr/>
        </p:nvSpPr>
        <p:spPr>
          <a:xfrm>
            <a:off x="7520989" y="6837775"/>
            <a:ext cx="609600" cy="953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た               し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8FC831C4-E6F7-C371-9330-F714051E4006}"/>
              </a:ext>
            </a:extLst>
          </p:cNvPr>
          <p:cNvSpPr txBox="1"/>
          <p:nvPr/>
        </p:nvSpPr>
        <p:spPr>
          <a:xfrm>
            <a:off x="779506" y="2740618"/>
            <a:ext cx="15240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9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い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2F66CC1C-FD26-D598-4A32-A0004A6E8716}"/>
              </a:ext>
            </a:extLst>
          </p:cNvPr>
          <p:cNvSpPr txBox="1"/>
          <p:nvPr/>
        </p:nvSpPr>
        <p:spPr>
          <a:xfrm>
            <a:off x="5458217" y="3435535"/>
            <a:ext cx="1724109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500" dirty="0">
                <a:solidFill>
                  <a:schemeClr val="bg1"/>
                </a:solidFill>
                <a:effectLst>
                  <a:outerShdw blurRad="127000" algn="ctr" rotWithShape="0">
                    <a:prstClr val="black"/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しゅってん                             かいようたいきちょう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A59E0AEB-A450-54DC-6BCC-FD3EAC28E0CA}"/>
              </a:ext>
            </a:extLst>
          </p:cNvPr>
          <p:cNvSpPr txBox="1"/>
          <p:nvPr/>
        </p:nvSpPr>
        <p:spPr>
          <a:xfrm>
            <a:off x="5428457" y="7156018"/>
            <a:ext cx="1724109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500" dirty="0">
                <a:solidFill>
                  <a:schemeClr val="bg1"/>
                </a:solidFill>
                <a:effectLst>
                  <a:outerShdw blurRad="127000" algn="ctr" rotWithShape="0">
                    <a:prstClr val="black"/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しゅってん                             かいようたいきちょう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0083800" cy="756000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07306" y="525041"/>
            <a:ext cx="3683000" cy="21347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50000"/>
              </a:lnSpc>
              <a:spcBef>
                <a:spcPts val="1020"/>
              </a:spcBef>
            </a:pPr>
            <a:r>
              <a:rPr sz="2400" b="1" spc="-1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海が怒って</a:t>
            </a:r>
            <a:endParaRPr sz="2400" b="1" dirty="0"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  <a:p>
            <a:pPr marR="5080">
              <a:lnSpc>
                <a:spcPct val="150000"/>
              </a:lnSpc>
            </a:pPr>
            <a:r>
              <a:rPr sz="2400" b="1" spc="-5" dirty="0" err="1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プラスチックごみの恐竜が</a:t>
            </a:r>
            <a:endParaRPr lang="en-US" sz="2400" b="1" spc="-5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  <a:p>
            <a:pPr marR="5080">
              <a:lnSpc>
                <a:spcPct val="150000"/>
              </a:lnSpc>
            </a:pPr>
            <a:r>
              <a:rPr sz="2400" b="1" spc="-10" dirty="0" err="1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やってきたら</a:t>
            </a:r>
            <a:endParaRPr lang="en-US" sz="2400" b="1" dirty="0"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  <a:p>
            <a:pPr marR="5080">
              <a:lnSpc>
                <a:spcPct val="150000"/>
              </a:lnSpc>
            </a:pPr>
            <a:r>
              <a:rPr sz="2400" b="1" spc="-10" dirty="0" err="1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みんなはどうする</a:t>
            </a:r>
            <a:r>
              <a:rPr sz="2400" b="1" spc="-1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？</a:t>
            </a:r>
            <a:endParaRPr sz="2400" b="1" dirty="0"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F96F954-4ED5-F3B5-B7C2-8E410D82D027}"/>
              </a:ext>
            </a:extLst>
          </p:cNvPr>
          <p:cNvSpPr txBox="1"/>
          <p:nvPr/>
        </p:nvSpPr>
        <p:spPr>
          <a:xfrm>
            <a:off x="798060" y="562066"/>
            <a:ext cx="91440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8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うみ            おこ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9559003-2D39-4B5E-BB59-11BDDB5B136B}"/>
              </a:ext>
            </a:extLst>
          </p:cNvPr>
          <p:cNvSpPr txBox="1"/>
          <p:nvPr/>
        </p:nvSpPr>
        <p:spPr>
          <a:xfrm>
            <a:off x="2924986" y="1101076"/>
            <a:ext cx="66911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kumimoji="1" lang="ja-JP" altLang="en-US" sz="8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 きょう   りゅう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301836" y="2297124"/>
            <a:ext cx="7454900" cy="24929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spcBef>
                <a:spcPts val="695"/>
              </a:spcBef>
            </a:pPr>
            <a:r>
              <a:rPr sz="5400" b="1" spc="-10" dirty="0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ごみって何だろう？</a:t>
            </a:r>
            <a:endParaRPr sz="5400" b="1" dirty="0"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  <a:p>
            <a:pPr marL="12700" marR="5080" algn="ctr"/>
            <a:r>
              <a:rPr sz="5400" b="1" spc="-5" dirty="0" err="1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プラスチックって何だろう</a:t>
            </a:r>
            <a:r>
              <a:rPr lang="en-US" altLang="ja-JP" sz="5400" b="1" spc="-5" dirty="0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?</a:t>
            </a:r>
          </a:p>
          <a:p>
            <a:pPr marL="12700" marR="5080" algn="ctr"/>
            <a:r>
              <a:rPr sz="5400" b="1" spc="-5" dirty="0" err="1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まず知ることから始めよう</a:t>
            </a:r>
            <a:r>
              <a:rPr lang="en-US" altLang="ja-JP" sz="5400" b="1" spc="-5" dirty="0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!</a:t>
            </a:r>
            <a:endParaRPr sz="5400" b="1" dirty="0"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CCF0CC3-D70D-2B44-9236-270E37B30DA5}"/>
              </a:ext>
            </a:extLst>
          </p:cNvPr>
          <p:cNvSpPr txBox="1"/>
          <p:nvPr/>
        </p:nvSpPr>
        <p:spPr>
          <a:xfrm>
            <a:off x="4887831" y="2216919"/>
            <a:ext cx="3048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なん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C059B46-AE9A-3A87-6911-069A2C7D68D6}"/>
              </a:ext>
            </a:extLst>
          </p:cNvPr>
          <p:cNvSpPr txBox="1"/>
          <p:nvPr/>
        </p:nvSpPr>
        <p:spPr>
          <a:xfrm>
            <a:off x="6065705" y="3067898"/>
            <a:ext cx="3048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なん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9D8082A-5ECD-7A83-3C01-D6AA3A27A4F9}"/>
              </a:ext>
            </a:extLst>
          </p:cNvPr>
          <p:cNvSpPr txBox="1"/>
          <p:nvPr/>
        </p:nvSpPr>
        <p:spPr>
          <a:xfrm>
            <a:off x="2967245" y="3892900"/>
            <a:ext cx="369563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し                                                            はじ</a:t>
            </a:r>
          </a:p>
        </p:txBody>
      </p:sp>
      <p:pic>
        <p:nvPicPr>
          <p:cNvPr id="6" name="グラフィックス 5">
            <a:extLst>
              <a:ext uri="{FF2B5EF4-FFF2-40B4-BE49-F238E27FC236}">
                <a16:creationId xmlns:a16="http://schemas.microsoft.com/office/drawing/2014/main" id="{C5031115-9F16-1CAA-AEBC-7AC929E876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-112700" y="5522589"/>
            <a:ext cx="10260000" cy="2145036"/>
          </a:xfrm>
          <a:prstGeom prst="rect">
            <a:avLst/>
          </a:prstGeom>
        </p:spPr>
      </p:pic>
      <p:sp>
        <p:nvSpPr>
          <p:cNvPr id="9" name="object 2">
            <a:extLst>
              <a:ext uri="{FF2B5EF4-FFF2-40B4-BE49-F238E27FC236}">
                <a16:creationId xmlns:a16="http://schemas.microsoft.com/office/drawing/2014/main" id="{94769F6D-3D56-0706-2D28-9EC6D8BE2033}"/>
              </a:ext>
            </a:extLst>
          </p:cNvPr>
          <p:cNvSpPr/>
          <p:nvPr/>
        </p:nvSpPr>
        <p:spPr>
          <a:xfrm>
            <a:off x="3645653" y="1321775"/>
            <a:ext cx="2792494" cy="612140"/>
          </a:xfrm>
          <a:custGeom>
            <a:avLst/>
            <a:gdLst/>
            <a:ahLst/>
            <a:cxnLst/>
            <a:rect l="l" t="t" r="r" b="b"/>
            <a:pathLst>
              <a:path w="3600450" h="612139">
                <a:moveTo>
                  <a:pt x="3294037" y="0"/>
                </a:moveTo>
                <a:lnTo>
                  <a:pt x="305955" y="0"/>
                </a:lnTo>
                <a:lnTo>
                  <a:pt x="256325" y="4004"/>
                </a:lnTo>
                <a:lnTo>
                  <a:pt x="209245" y="15597"/>
                </a:lnTo>
                <a:lnTo>
                  <a:pt x="165346" y="34150"/>
                </a:lnTo>
                <a:lnTo>
                  <a:pt x="125257" y="59032"/>
                </a:lnTo>
                <a:lnTo>
                  <a:pt x="89608" y="89612"/>
                </a:lnTo>
                <a:lnTo>
                  <a:pt x="59028" y="125262"/>
                </a:lnTo>
                <a:lnTo>
                  <a:pt x="34148" y="165351"/>
                </a:lnTo>
                <a:lnTo>
                  <a:pt x="15596" y="209250"/>
                </a:lnTo>
                <a:lnTo>
                  <a:pt x="4004" y="256328"/>
                </a:lnTo>
                <a:lnTo>
                  <a:pt x="0" y="305955"/>
                </a:lnTo>
                <a:lnTo>
                  <a:pt x="4004" y="355583"/>
                </a:lnTo>
                <a:lnTo>
                  <a:pt x="15596" y="402660"/>
                </a:lnTo>
                <a:lnTo>
                  <a:pt x="34148" y="446559"/>
                </a:lnTo>
                <a:lnTo>
                  <a:pt x="59028" y="486648"/>
                </a:lnTo>
                <a:lnTo>
                  <a:pt x="89608" y="522298"/>
                </a:lnTo>
                <a:lnTo>
                  <a:pt x="125257" y="552879"/>
                </a:lnTo>
                <a:lnTo>
                  <a:pt x="165346" y="577760"/>
                </a:lnTo>
                <a:lnTo>
                  <a:pt x="209245" y="596313"/>
                </a:lnTo>
                <a:lnTo>
                  <a:pt x="256325" y="607906"/>
                </a:lnTo>
                <a:lnTo>
                  <a:pt x="305955" y="611911"/>
                </a:lnTo>
                <a:lnTo>
                  <a:pt x="3294037" y="611911"/>
                </a:lnTo>
                <a:lnTo>
                  <a:pt x="3343664" y="607906"/>
                </a:lnTo>
                <a:lnTo>
                  <a:pt x="3390742" y="596313"/>
                </a:lnTo>
                <a:lnTo>
                  <a:pt x="3434640" y="577760"/>
                </a:lnTo>
                <a:lnTo>
                  <a:pt x="3474730" y="552879"/>
                </a:lnTo>
                <a:lnTo>
                  <a:pt x="3510380" y="522298"/>
                </a:lnTo>
                <a:lnTo>
                  <a:pt x="3540960" y="486648"/>
                </a:lnTo>
                <a:lnTo>
                  <a:pt x="3565842" y="446559"/>
                </a:lnTo>
                <a:lnTo>
                  <a:pt x="3584394" y="402660"/>
                </a:lnTo>
                <a:lnTo>
                  <a:pt x="3595988" y="355583"/>
                </a:lnTo>
                <a:lnTo>
                  <a:pt x="3599992" y="305955"/>
                </a:lnTo>
                <a:lnTo>
                  <a:pt x="3595988" y="256328"/>
                </a:lnTo>
                <a:lnTo>
                  <a:pt x="3584394" y="209250"/>
                </a:lnTo>
                <a:lnTo>
                  <a:pt x="3565842" y="165351"/>
                </a:lnTo>
                <a:lnTo>
                  <a:pt x="3540960" y="125262"/>
                </a:lnTo>
                <a:lnTo>
                  <a:pt x="3510380" y="89612"/>
                </a:lnTo>
                <a:lnTo>
                  <a:pt x="3474730" y="59032"/>
                </a:lnTo>
                <a:lnTo>
                  <a:pt x="3434640" y="34150"/>
                </a:lnTo>
                <a:lnTo>
                  <a:pt x="3390742" y="15597"/>
                </a:lnTo>
                <a:lnTo>
                  <a:pt x="3343664" y="4004"/>
                </a:lnTo>
                <a:lnTo>
                  <a:pt x="3294037" y="0"/>
                </a:lnTo>
                <a:close/>
              </a:path>
            </a:pathLst>
          </a:custGeom>
          <a:solidFill>
            <a:srgbClr val="F15A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3">
            <a:extLst>
              <a:ext uri="{FF2B5EF4-FFF2-40B4-BE49-F238E27FC236}">
                <a16:creationId xmlns:a16="http://schemas.microsoft.com/office/drawing/2014/main" id="{3F56E0FA-03F4-6EEA-6F42-AB4B415C63C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25506" y="1401785"/>
            <a:ext cx="2432788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2800" b="1" spc="-5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なるほど! そうか!</a:t>
            </a:r>
            <a:endParaRPr sz="28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9999" y="360000"/>
            <a:ext cx="9360535" cy="6840220"/>
          </a:xfrm>
          <a:custGeom>
            <a:avLst/>
            <a:gdLst/>
            <a:ahLst/>
            <a:cxnLst/>
            <a:rect l="l" t="t" r="r" b="b"/>
            <a:pathLst>
              <a:path w="9360535" h="6840220">
                <a:moveTo>
                  <a:pt x="9252000" y="0"/>
                </a:moveTo>
                <a:lnTo>
                  <a:pt x="108000" y="0"/>
                </a:lnTo>
                <a:lnTo>
                  <a:pt x="65960" y="8488"/>
                </a:lnTo>
                <a:lnTo>
                  <a:pt x="31630" y="31635"/>
                </a:lnTo>
                <a:lnTo>
                  <a:pt x="8486" y="65965"/>
                </a:lnTo>
                <a:lnTo>
                  <a:pt x="0" y="108000"/>
                </a:lnTo>
                <a:lnTo>
                  <a:pt x="0" y="6732003"/>
                </a:lnTo>
                <a:lnTo>
                  <a:pt x="8486" y="6774044"/>
                </a:lnTo>
                <a:lnTo>
                  <a:pt x="31630" y="6808373"/>
                </a:lnTo>
                <a:lnTo>
                  <a:pt x="65960" y="6831517"/>
                </a:lnTo>
                <a:lnTo>
                  <a:pt x="108000" y="6840004"/>
                </a:lnTo>
                <a:lnTo>
                  <a:pt x="9252000" y="6840004"/>
                </a:lnTo>
                <a:lnTo>
                  <a:pt x="9294041" y="6831517"/>
                </a:lnTo>
                <a:lnTo>
                  <a:pt x="9328370" y="6808373"/>
                </a:lnTo>
                <a:lnTo>
                  <a:pt x="9351515" y="6774044"/>
                </a:lnTo>
                <a:lnTo>
                  <a:pt x="9360001" y="6732003"/>
                </a:lnTo>
                <a:lnTo>
                  <a:pt x="9360001" y="108000"/>
                </a:lnTo>
                <a:lnTo>
                  <a:pt x="9351515" y="65965"/>
                </a:lnTo>
                <a:lnTo>
                  <a:pt x="9328370" y="31635"/>
                </a:lnTo>
                <a:lnTo>
                  <a:pt x="9294041" y="8488"/>
                </a:lnTo>
                <a:lnTo>
                  <a:pt x="9252000" y="0"/>
                </a:lnTo>
                <a:close/>
              </a:path>
            </a:pathLst>
          </a:custGeom>
          <a:solidFill>
            <a:srgbClr val="FACA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946208" y="1032272"/>
            <a:ext cx="4219232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b="1" spc="-10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ごみって何だろう</a:t>
            </a:r>
            <a:r>
              <a:rPr lang="en-US" altLang="ja-JP" b="1" spc="-10" dirty="0">
                <a:latin typeface="Meiryo UI" panose="020B0604030504040204" pitchFamily="50" charset="-128"/>
                <a:ea typeface="Meiryo UI" panose="020B0604030504040204" pitchFamily="50" charset="-128"/>
              </a:rPr>
              <a:t>?</a:t>
            </a:r>
            <a:endParaRPr b="1" spc="-1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789158" y="1761380"/>
            <a:ext cx="6480175" cy="0"/>
          </a:xfrm>
          <a:custGeom>
            <a:avLst/>
            <a:gdLst/>
            <a:ahLst/>
            <a:cxnLst/>
            <a:rect l="l" t="t" r="r" b="b"/>
            <a:pathLst>
              <a:path w="6480175">
                <a:moveTo>
                  <a:pt x="0" y="0"/>
                </a:moveTo>
                <a:lnTo>
                  <a:pt x="6479997" y="0"/>
                </a:lnTo>
              </a:path>
            </a:pathLst>
          </a:custGeom>
          <a:ln w="38100" cap="rnd">
            <a:solidFill>
              <a:srgbClr val="F05B7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7D96F156-24CC-682B-367B-C489C420A189}"/>
              </a:ext>
            </a:extLst>
          </p:cNvPr>
          <p:cNvGrpSpPr/>
          <p:nvPr/>
        </p:nvGrpSpPr>
        <p:grpSpPr>
          <a:xfrm>
            <a:off x="4484267" y="3072351"/>
            <a:ext cx="3765109" cy="1765273"/>
            <a:chOff x="4841505" y="3072351"/>
            <a:chExt cx="3765109" cy="1765273"/>
          </a:xfrm>
        </p:grpSpPr>
        <p:sp>
          <p:nvSpPr>
            <p:cNvPr id="6" name="object 6"/>
            <p:cNvSpPr/>
            <p:nvPr/>
          </p:nvSpPr>
          <p:spPr>
            <a:xfrm>
              <a:off x="6112878" y="3608794"/>
              <a:ext cx="2216785" cy="840105"/>
            </a:xfrm>
            <a:custGeom>
              <a:avLst/>
              <a:gdLst/>
              <a:ahLst/>
              <a:cxnLst/>
              <a:rect l="l" t="t" r="r" b="b"/>
              <a:pathLst>
                <a:path w="2216784" h="840104">
                  <a:moveTo>
                    <a:pt x="2216569" y="0"/>
                  </a:moveTo>
                  <a:lnTo>
                    <a:pt x="0" y="0"/>
                  </a:lnTo>
                  <a:lnTo>
                    <a:pt x="0" y="839927"/>
                  </a:lnTo>
                  <a:lnTo>
                    <a:pt x="2216569" y="839927"/>
                  </a:lnTo>
                  <a:lnTo>
                    <a:pt x="2216569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076310" y="3097518"/>
              <a:ext cx="1557655" cy="1132840"/>
            </a:xfrm>
            <a:custGeom>
              <a:avLst/>
              <a:gdLst/>
              <a:ahLst/>
              <a:cxnLst/>
              <a:rect l="l" t="t" r="r" b="b"/>
              <a:pathLst>
                <a:path w="1557654" h="1132839">
                  <a:moveTo>
                    <a:pt x="1557286" y="0"/>
                  </a:moveTo>
                  <a:lnTo>
                    <a:pt x="221957" y="0"/>
                  </a:lnTo>
                  <a:lnTo>
                    <a:pt x="0" y="1132776"/>
                  </a:lnTo>
                  <a:lnTo>
                    <a:pt x="1557286" y="1132776"/>
                  </a:lnTo>
                  <a:lnTo>
                    <a:pt x="1557286" y="0"/>
                  </a:lnTo>
                  <a:close/>
                </a:path>
              </a:pathLst>
            </a:custGeom>
            <a:solidFill>
              <a:srgbClr val="3F93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197714" y="3263493"/>
              <a:ext cx="1320165" cy="801370"/>
            </a:xfrm>
            <a:custGeom>
              <a:avLst/>
              <a:gdLst/>
              <a:ahLst/>
              <a:cxnLst/>
              <a:rect l="l" t="t" r="r" b="b"/>
              <a:pathLst>
                <a:path w="1320165" h="801370">
                  <a:moveTo>
                    <a:pt x="1320165" y="736473"/>
                  </a:moveTo>
                  <a:lnTo>
                    <a:pt x="0" y="736473"/>
                  </a:lnTo>
                  <a:lnTo>
                    <a:pt x="0" y="800836"/>
                  </a:lnTo>
                  <a:lnTo>
                    <a:pt x="1320165" y="800836"/>
                  </a:lnTo>
                  <a:lnTo>
                    <a:pt x="1320165" y="736473"/>
                  </a:lnTo>
                  <a:close/>
                </a:path>
                <a:path w="1320165" h="801370">
                  <a:moveTo>
                    <a:pt x="1320165" y="368223"/>
                  </a:moveTo>
                  <a:lnTo>
                    <a:pt x="0" y="368223"/>
                  </a:lnTo>
                  <a:lnTo>
                    <a:pt x="0" y="432625"/>
                  </a:lnTo>
                  <a:lnTo>
                    <a:pt x="1320165" y="432625"/>
                  </a:lnTo>
                  <a:lnTo>
                    <a:pt x="1320165" y="368223"/>
                  </a:lnTo>
                  <a:close/>
                </a:path>
                <a:path w="1320165" h="801370">
                  <a:moveTo>
                    <a:pt x="1320165" y="0"/>
                  </a:moveTo>
                  <a:lnTo>
                    <a:pt x="0" y="0"/>
                  </a:lnTo>
                  <a:lnTo>
                    <a:pt x="0" y="64350"/>
                  </a:lnTo>
                  <a:lnTo>
                    <a:pt x="1320165" y="64350"/>
                  </a:lnTo>
                  <a:lnTo>
                    <a:pt x="1320165" y="0"/>
                  </a:lnTo>
                  <a:close/>
                </a:path>
              </a:pathLst>
            </a:custGeom>
            <a:solidFill>
              <a:srgbClr val="006F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666760" y="3244102"/>
              <a:ext cx="888365" cy="1248410"/>
            </a:xfrm>
            <a:custGeom>
              <a:avLst/>
              <a:gdLst/>
              <a:ahLst/>
              <a:cxnLst/>
              <a:rect l="l" t="t" r="r" b="b"/>
              <a:pathLst>
                <a:path w="888365" h="1248410">
                  <a:moveTo>
                    <a:pt x="54991" y="0"/>
                  </a:moveTo>
                  <a:lnTo>
                    <a:pt x="54991" y="182600"/>
                  </a:lnTo>
                  <a:lnTo>
                    <a:pt x="23199" y="179870"/>
                  </a:lnTo>
                  <a:lnTo>
                    <a:pt x="6873" y="185046"/>
                  </a:lnTo>
                  <a:lnTo>
                    <a:pt x="859" y="203608"/>
                  </a:lnTo>
                  <a:lnTo>
                    <a:pt x="0" y="241033"/>
                  </a:lnTo>
                  <a:lnTo>
                    <a:pt x="0" y="987247"/>
                  </a:lnTo>
                  <a:lnTo>
                    <a:pt x="491705" y="987247"/>
                  </a:lnTo>
                  <a:lnTo>
                    <a:pt x="602132" y="1247940"/>
                  </a:lnTo>
                  <a:lnTo>
                    <a:pt x="887818" y="1247940"/>
                  </a:lnTo>
                  <a:lnTo>
                    <a:pt x="887818" y="695972"/>
                  </a:lnTo>
                  <a:lnTo>
                    <a:pt x="748723" y="365509"/>
                  </a:lnTo>
                  <a:lnTo>
                    <a:pt x="668073" y="191198"/>
                  </a:lnTo>
                  <a:lnTo>
                    <a:pt x="615013" y="115300"/>
                  </a:lnTo>
                  <a:lnTo>
                    <a:pt x="558685" y="80073"/>
                  </a:lnTo>
                  <a:lnTo>
                    <a:pt x="445988" y="50524"/>
                  </a:lnTo>
                  <a:lnTo>
                    <a:pt x="276620" y="24891"/>
                  </a:lnTo>
                  <a:lnTo>
                    <a:pt x="122361" y="6832"/>
                  </a:lnTo>
                  <a:lnTo>
                    <a:pt x="54991" y="0"/>
                  </a:lnTo>
                  <a:close/>
                </a:path>
              </a:pathLst>
            </a:custGeom>
            <a:solidFill>
              <a:srgbClr val="3F93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437704" y="4253729"/>
              <a:ext cx="168910" cy="255270"/>
            </a:xfrm>
            <a:custGeom>
              <a:avLst/>
              <a:gdLst/>
              <a:ahLst/>
              <a:cxnLst/>
              <a:rect l="l" t="t" r="r" b="b"/>
              <a:pathLst>
                <a:path w="168909" h="255270">
                  <a:moveTo>
                    <a:pt x="102260" y="0"/>
                  </a:moveTo>
                  <a:lnTo>
                    <a:pt x="0" y="0"/>
                  </a:lnTo>
                  <a:lnTo>
                    <a:pt x="0" y="254990"/>
                  </a:lnTo>
                  <a:lnTo>
                    <a:pt x="168363" y="255219"/>
                  </a:lnTo>
                  <a:lnTo>
                    <a:pt x="166941" y="77901"/>
                  </a:lnTo>
                  <a:lnTo>
                    <a:pt x="160633" y="41078"/>
                  </a:lnTo>
                  <a:lnTo>
                    <a:pt x="144730" y="17038"/>
                  </a:lnTo>
                  <a:lnTo>
                    <a:pt x="123762" y="3955"/>
                  </a:lnTo>
                  <a:lnTo>
                    <a:pt x="102260" y="0"/>
                  </a:lnTo>
                  <a:close/>
                </a:path>
              </a:pathLst>
            </a:custGeom>
            <a:solidFill>
              <a:srgbClr val="ABAC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227118" y="4242285"/>
              <a:ext cx="421640" cy="421640"/>
            </a:xfrm>
            <a:custGeom>
              <a:avLst/>
              <a:gdLst/>
              <a:ahLst/>
              <a:cxnLst/>
              <a:rect l="l" t="t" r="r" b="b"/>
              <a:pathLst>
                <a:path w="421640" h="421639">
                  <a:moveTo>
                    <a:pt x="210565" y="0"/>
                  </a:moveTo>
                  <a:lnTo>
                    <a:pt x="162280" y="5565"/>
                  </a:lnTo>
                  <a:lnTo>
                    <a:pt x="117958" y="21416"/>
                  </a:lnTo>
                  <a:lnTo>
                    <a:pt x="78861" y="46286"/>
                  </a:lnTo>
                  <a:lnTo>
                    <a:pt x="46254" y="78908"/>
                  </a:lnTo>
                  <a:lnTo>
                    <a:pt x="21399" y="118015"/>
                  </a:lnTo>
                  <a:lnTo>
                    <a:pt x="5560" y="162340"/>
                  </a:lnTo>
                  <a:lnTo>
                    <a:pt x="0" y="210616"/>
                  </a:lnTo>
                  <a:lnTo>
                    <a:pt x="5560" y="258926"/>
                  </a:lnTo>
                  <a:lnTo>
                    <a:pt x="21399" y="303277"/>
                  </a:lnTo>
                  <a:lnTo>
                    <a:pt x="46254" y="342402"/>
                  </a:lnTo>
                  <a:lnTo>
                    <a:pt x="78861" y="375036"/>
                  </a:lnTo>
                  <a:lnTo>
                    <a:pt x="117958" y="399914"/>
                  </a:lnTo>
                  <a:lnTo>
                    <a:pt x="162280" y="415768"/>
                  </a:lnTo>
                  <a:lnTo>
                    <a:pt x="210565" y="421335"/>
                  </a:lnTo>
                  <a:lnTo>
                    <a:pt x="258888" y="415768"/>
                  </a:lnTo>
                  <a:lnTo>
                    <a:pt x="303238" y="399914"/>
                  </a:lnTo>
                  <a:lnTo>
                    <a:pt x="342352" y="375036"/>
                  </a:lnTo>
                  <a:lnTo>
                    <a:pt x="374971" y="342402"/>
                  </a:lnTo>
                  <a:lnTo>
                    <a:pt x="399831" y="303277"/>
                  </a:lnTo>
                  <a:lnTo>
                    <a:pt x="415672" y="258926"/>
                  </a:lnTo>
                  <a:lnTo>
                    <a:pt x="421233" y="210616"/>
                  </a:lnTo>
                  <a:lnTo>
                    <a:pt x="415672" y="162340"/>
                  </a:lnTo>
                  <a:lnTo>
                    <a:pt x="399831" y="118015"/>
                  </a:lnTo>
                  <a:lnTo>
                    <a:pt x="374971" y="78908"/>
                  </a:lnTo>
                  <a:lnTo>
                    <a:pt x="342352" y="46286"/>
                  </a:lnTo>
                  <a:lnTo>
                    <a:pt x="303238" y="21416"/>
                  </a:lnTo>
                  <a:lnTo>
                    <a:pt x="258888" y="5565"/>
                  </a:lnTo>
                  <a:lnTo>
                    <a:pt x="210565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22341" y="4337649"/>
              <a:ext cx="230695" cy="230644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7758309" y="4242285"/>
              <a:ext cx="421640" cy="421640"/>
            </a:xfrm>
            <a:custGeom>
              <a:avLst/>
              <a:gdLst/>
              <a:ahLst/>
              <a:cxnLst/>
              <a:rect l="l" t="t" r="r" b="b"/>
              <a:pathLst>
                <a:path w="421640" h="421639">
                  <a:moveTo>
                    <a:pt x="210667" y="0"/>
                  </a:moveTo>
                  <a:lnTo>
                    <a:pt x="162372" y="5565"/>
                  </a:lnTo>
                  <a:lnTo>
                    <a:pt x="118034" y="21416"/>
                  </a:lnTo>
                  <a:lnTo>
                    <a:pt x="78918" y="46286"/>
                  </a:lnTo>
                  <a:lnTo>
                    <a:pt x="46290" y="78908"/>
                  </a:lnTo>
                  <a:lnTo>
                    <a:pt x="21417" y="118015"/>
                  </a:lnTo>
                  <a:lnTo>
                    <a:pt x="5565" y="162340"/>
                  </a:lnTo>
                  <a:lnTo>
                    <a:pt x="0" y="210616"/>
                  </a:lnTo>
                  <a:lnTo>
                    <a:pt x="5565" y="258926"/>
                  </a:lnTo>
                  <a:lnTo>
                    <a:pt x="21417" y="303277"/>
                  </a:lnTo>
                  <a:lnTo>
                    <a:pt x="46290" y="342402"/>
                  </a:lnTo>
                  <a:lnTo>
                    <a:pt x="78918" y="375036"/>
                  </a:lnTo>
                  <a:lnTo>
                    <a:pt x="118034" y="399914"/>
                  </a:lnTo>
                  <a:lnTo>
                    <a:pt x="162372" y="415768"/>
                  </a:lnTo>
                  <a:lnTo>
                    <a:pt x="210667" y="421335"/>
                  </a:lnTo>
                  <a:lnTo>
                    <a:pt x="258990" y="415768"/>
                  </a:lnTo>
                  <a:lnTo>
                    <a:pt x="303339" y="399914"/>
                  </a:lnTo>
                  <a:lnTo>
                    <a:pt x="342454" y="375036"/>
                  </a:lnTo>
                  <a:lnTo>
                    <a:pt x="375072" y="342402"/>
                  </a:lnTo>
                  <a:lnTo>
                    <a:pt x="399933" y="303277"/>
                  </a:lnTo>
                  <a:lnTo>
                    <a:pt x="415774" y="258926"/>
                  </a:lnTo>
                  <a:lnTo>
                    <a:pt x="421335" y="210616"/>
                  </a:lnTo>
                  <a:lnTo>
                    <a:pt x="415774" y="162340"/>
                  </a:lnTo>
                  <a:lnTo>
                    <a:pt x="399933" y="118015"/>
                  </a:lnTo>
                  <a:lnTo>
                    <a:pt x="375072" y="78908"/>
                  </a:lnTo>
                  <a:lnTo>
                    <a:pt x="342454" y="46286"/>
                  </a:lnTo>
                  <a:lnTo>
                    <a:pt x="303339" y="21416"/>
                  </a:lnTo>
                  <a:lnTo>
                    <a:pt x="258990" y="5565"/>
                  </a:lnTo>
                  <a:lnTo>
                    <a:pt x="21066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853676" y="4337649"/>
              <a:ext cx="230644" cy="230644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7718996" y="3488727"/>
              <a:ext cx="835660" cy="452120"/>
            </a:xfrm>
            <a:custGeom>
              <a:avLst/>
              <a:gdLst/>
              <a:ahLst/>
              <a:cxnLst/>
              <a:rect l="l" t="t" r="r" b="b"/>
              <a:pathLst>
                <a:path w="835659" h="452120">
                  <a:moveTo>
                    <a:pt x="632167" y="411264"/>
                  </a:moveTo>
                  <a:lnTo>
                    <a:pt x="489216" y="0"/>
                  </a:lnTo>
                  <a:lnTo>
                    <a:pt x="0" y="0"/>
                  </a:lnTo>
                  <a:lnTo>
                    <a:pt x="0" y="337680"/>
                  </a:lnTo>
                  <a:lnTo>
                    <a:pt x="632167" y="411264"/>
                  </a:lnTo>
                  <a:close/>
                </a:path>
                <a:path w="835659" h="452120">
                  <a:moveTo>
                    <a:pt x="835571" y="451358"/>
                  </a:moveTo>
                  <a:lnTo>
                    <a:pt x="816521" y="406603"/>
                  </a:lnTo>
                  <a:lnTo>
                    <a:pt x="767143" y="294411"/>
                  </a:lnTo>
                  <a:lnTo>
                    <a:pt x="699058" y="147840"/>
                  </a:lnTo>
                  <a:lnTo>
                    <a:pt x="623938" y="0"/>
                  </a:lnTo>
                  <a:lnTo>
                    <a:pt x="541159" y="0"/>
                  </a:lnTo>
                  <a:lnTo>
                    <a:pt x="559968" y="59397"/>
                  </a:lnTo>
                  <a:lnTo>
                    <a:pt x="603948" y="192659"/>
                  </a:lnTo>
                  <a:lnTo>
                    <a:pt x="654418" y="332409"/>
                  </a:lnTo>
                  <a:lnTo>
                    <a:pt x="692708" y="411264"/>
                  </a:lnTo>
                  <a:lnTo>
                    <a:pt x="762609" y="443026"/>
                  </a:lnTo>
                  <a:lnTo>
                    <a:pt x="803211" y="450126"/>
                  </a:lnTo>
                  <a:lnTo>
                    <a:pt x="835571" y="451954"/>
                  </a:lnTo>
                  <a:lnTo>
                    <a:pt x="835571" y="451358"/>
                  </a:lnTo>
                  <a:close/>
                </a:path>
              </a:pathLst>
            </a:custGeom>
            <a:solidFill>
              <a:srgbClr val="68CA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8419893" y="4030704"/>
              <a:ext cx="113030" cy="222885"/>
            </a:xfrm>
            <a:custGeom>
              <a:avLst/>
              <a:gdLst/>
              <a:ahLst/>
              <a:cxnLst/>
              <a:rect l="l" t="t" r="r" b="b"/>
              <a:pathLst>
                <a:path w="113029" h="222885">
                  <a:moveTo>
                    <a:pt x="0" y="0"/>
                  </a:moveTo>
                  <a:lnTo>
                    <a:pt x="0" y="222376"/>
                  </a:lnTo>
                  <a:lnTo>
                    <a:pt x="112496" y="222376"/>
                  </a:lnTo>
                  <a:lnTo>
                    <a:pt x="112496" y="395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905165" y="3943299"/>
              <a:ext cx="125730" cy="43815"/>
            </a:xfrm>
            <a:custGeom>
              <a:avLst/>
              <a:gdLst/>
              <a:ahLst/>
              <a:cxnLst/>
              <a:rect l="l" t="t" r="r" b="b"/>
              <a:pathLst>
                <a:path w="125729" h="43814">
                  <a:moveTo>
                    <a:pt x="125552" y="0"/>
                  </a:moveTo>
                  <a:lnTo>
                    <a:pt x="0" y="0"/>
                  </a:lnTo>
                  <a:lnTo>
                    <a:pt x="0" y="43307"/>
                  </a:lnTo>
                  <a:lnTo>
                    <a:pt x="125552" y="43307"/>
                  </a:lnTo>
                  <a:lnTo>
                    <a:pt x="125552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606604" y="3084431"/>
              <a:ext cx="651510" cy="1331595"/>
            </a:xfrm>
            <a:custGeom>
              <a:avLst/>
              <a:gdLst/>
              <a:ahLst/>
              <a:cxnLst/>
              <a:rect l="l" t="t" r="r" b="b"/>
              <a:pathLst>
                <a:path w="651510" h="1331595">
                  <a:moveTo>
                    <a:pt x="651471" y="0"/>
                  </a:moveTo>
                  <a:lnTo>
                    <a:pt x="306819" y="147916"/>
                  </a:lnTo>
                  <a:lnTo>
                    <a:pt x="0" y="967765"/>
                  </a:lnTo>
                  <a:lnTo>
                    <a:pt x="103860" y="1331264"/>
                  </a:lnTo>
                  <a:lnTo>
                    <a:pt x="443750" y="1331264"/>
                  </a:lnTo>
                  <a:lnTo>
                    <a:pt x="568375" y="1171041"/>
                  </a:lnTo>
                  <a:lnTo>
                    <a:pt x="651471" y="0"/>
                  </a:lnTo>
                  <a:close/>
                </a:path>
              </a:pathLst>
            </a:custGeom>
            <a:solidFill>
              <a:srgbClr val="3F93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990959" y="3072351"/>
              <a:ext cx="420370" cy="1183640"/>
            </a:xfrm>
            <a:custGeom>
              <a:avLst/>
              <a:gdLst/>
              <a:ahLst/>
              <a:cxnLst/>
              <a:rect l="l" t="t" r="r" b="b"/>
              <a:pathLst>
                <a:path w="420370" h="1183639">
                  <a:moveTo>
                    <a:pt x="419773" y="0"/>
                  </a:moveTo>
                  <a:lnTo>
                    <a:pt x="235750" y="0"/>
                  </a:lnTo>
                  <a:lnTo>
                    <a:pt x="0" y="1183119"/>
                  </a:lnTo>
                  <a:lnTo>
                    <a:pt x="184023" y="1183119"/>
                  </a:lnTo>
                  <a:lnTo>
                    <a:pt x="419773" y="0"/>
                  </a:lnTo>
                  <a:close/>
                </a:path>
              </a:pathLst>
            </a:custGeom>
            <a:solidFill>
              <a:srgbClr val="006F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072740" y="3436021"/>
              <a:ext cx="85191" cy="10386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838054" y="3432846"/>
              <a:ext cx="204641" cy="109918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189043" y="3436016"/>
              <a:ext cx="78701" cy="10386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599771" y="3420158"/>
              <a:ext cx="180454" cy="135293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4841505" y="4101444"/>
              <a:ext cx="759460" cy="672465"/>
            </a:xfrm>
            <a:custGeom>
              <a:avLst/>
              <a:gdLst/>
              <a:ahLst/>
              <a:cxnLst/>
              <a:rect l="l" t="t" r="r" b="b"/>
              <a:pathLst>
                <a:path w="759460" h="672464">
                  <a:moveTo>
                    <a:pt x="498379" y="0"/>
                  </a:moveTo>
                  <a:lnTo>
                    <a:pt x="368248" y="1963"/>
                  </a:lnTo>
                  <a:lnTo>
                    <a:pt x="295055" y="6038"/>
                  </a:lnTo>
                  <a:lnTo>
                    <a:pt x="251966" y="15305"/>
                  </a:lnTo>
                  <a:lnTo>
                    <a:pt x="212147" y="32842"/>
                  </a:lnTo>
                  <a:lnTo>
                    <a:pt x="174681" y="55904"/>
                  </a:lnTo>
                  <a:lnTo>
                    <a:pt x="138849" y="87244"/>
                  </a:lnTo>
                  <a:lnTo>
                    <a:pt x="105440" y="125004"/>
                  </a:lnTo>
                  <a:lnTo>
                    <a:pt x="75242" y="167326"/>
                  </a:lnTo>
                  <a:lnTo>
                    <a:pt x="49042" y="212350"/>
                  </a:lnTo>
                  <a:lnTo>
                    <a:pt x="27630" y="258218"/>
                  </a:lnTo>
                  <a:lnTo>
                    <a:pt x="11793" y="303073"/>
                  </a:lnTo>
                  <a:lnTo>
                    <a:pt x="2320" y="345054"/>
                  </a:lnTo>
                  <a:lnTo>
                    <a:pt x="0" y="382305"/>
                  </a:lnTo>
                  <a:lnTo>
                    <a:pt x="5619" y="412965"/>
                  </a:lnTo>
                  <a:lnTo>
                    <a:pt x="21965" y="453821"/>
                  </a:lnTo>
                  <a:lnTo>
                    <a:pt x="42743" y="497878"/>
                  </a:lnTo>
                  <a:lnTo>
                    <a:pt x="67790" y="542019"/>
                  </a:lnTo>
                  <a:lnTo>
                    <a:pt x="96943" y="583124"/>
                  </a:lnTo>
                  <a:lnTo>
                    <a:pt x="130040" y="618074"/>
                  </a:lnTo>
                  <a:lnTo>
                    <a:pt x="166916" y="643751"/>
                  </a:lnTo>
                  <a:lnTo>
                    <a:pt x="207409" y="657034"/>
                  </a:lnTo>
                  <a:lnTo>
                    <a:pt x="283054" y="666110"/>
                  </a:lnTo>
                  <a:lnTo>
                    <a:pt x="330310" y="669946"/>
                  </a:lnTo>
                  <a:lnTo>
                    <a:pt x="381227" y="672264"/>
                  </a:lnTo>
                  <a:lnTo>
                    <a:pt x="433835" y="672274"/>
                  </a:lnTo>
                  <a:lnTo>
                    <a:pt x="486161" y="669189"/>
                  </a:lnTo>
                  <a:lnTo>
                    <a:pt x="536234" y="662221"/>
                  </a:lnTo>
                  <a:lnTo>
                    <a:pt x="582085" y="650581"/>
                  </a:lnTo>
                  <a:lnTo>
                    <a:pt x="621740" y="633481"/>
                  </a:lnTo>
                  <a:lnTo>
                    <a:pt x="653230" y="610133"/>
                  </a:lnTo>
                  <a:lnTo>
                    <a:pt x="684406" y="573086"/>
                  </a:lnTo>
                  <a:lnTo>
                    <a:pt x="710738" y="530324"/>
                  </a:lnTo>
                  <a:lnTo>
                    <a:pt x="731787" y="484047"/>
                  </a:lnTo>
                  <a:lnTo>
                    <a:pt x="747115" y="436454"/>
                  </a:lnTo>
                  <a:lnTo>
                    <a:pt x="756282" y="389744"/>
                  </a:lnTo>
                  <a:lnTo>
                    <a:pt x="758851" y="346118"/>
                  </a:lnTo>
                  <a:lnTo>
                    <a:pt x="754381" y="307773"/>
                  </a:lnTo>
                  <a:lnTo>
                    <a:pt x="742435" y="276910"/>
                  </a:lnTo>
                  <a:lnTo>
                    <a:pt x="724821" y="246140"/>
                  </a:lnTo>
                  <a:lnTo>
                    <a:pt x="703633" y="208552"/>
                  </a:lnTo>
                  <a:lnTo>
                    <a:pt x="678816" y="167007"/>
                  </a:lnTo>
                  <a:lnTo>
                    <a:pt x="650316" y="124363"/>
                  </a:lnTo>
                  <a:lnTo>
                    <a:pt x="618076" y="83480"/>
                  </a:lnTo>
                  <a:lnTo>
                    <a:pt x="582044" y="47219"/>
                  </a:lnTo>
                  <a:lnTo>
                    <a:pt x="542163" y="18439"/>
                  </a:lnTo>
                  <a:lnTo>
                    <a:pt x="498379" y="0"/>
                  </a:lnTo>
                  <a:close/>
                </a:path>
              </a:pathLst>
            </a:custGeom>
            <a:solidFill>
              <a:srgbClr val="20C4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126954" y="3890350"/>
              <a:ext cx="299795" cy="434027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922229" y="4502747"/>
              <a:ext cx="248742" cy="213733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5393879" y="4165159"/>
              <a:ext cx="758825" cy="672465"/>
            </a:xfrm>
            <a:custGeom>
              <a:avLst/>
              <a:gdLst/>
              <a:ahLst/>
              <a:cxnLst/>
              <a:rect l="l" t="t" r="r" b="b"/>
              <a:pathLst>
                <a:path w="758825" h="672464">
                  <a:moveTo>
                    <a:pt x="498342" y="0"/>
                  </a:moveTo>
                  <a:lnTo>
                    <a:pt x="368240" y="1963"/>
                  </a:lnTo>
                  <a:lnTo>
                    <a:pt x="295056" y="6038"/>
                  </a:lnTo>
                  <a:lnTo>
                    <a:pt x="251958" y="15305"/>
                  </a:lnTo>
                  <a:lnTo>
                    <a:pt x="212110" y="32842"/>
                  </a:lnTo>
                  <a:lnTo>
                    <a:pt x="174644" y="55904"/>
                  </a:lnTo>
                  <a:lnTo>
                    <a:pt x="138813" y="87244"/>
                  </a:lnTo>
                  <a:lnTo>
                    <a:pt x="105404" y="125003"/>
                  </a:lnTo>
                  <a:lnTo>
                    <a:pt x="75208" y="167323"/>
                  </a:lnTo>
                  <a:lnTo>
                    <a:pt x="49011" y="212345"/>
                  </a:lnTo>
                  <a:lnTo>
                    <a:pt x="27604" y="258210"/>
                  </a:lnTo>
                  <a:lnTo>
                    <a:pt x="11773" y="303060"/>
                  </a:lnTo>
                  <a:lnTo>
                    <a:pt x="2309" y="345035"/>
                  </a:lnTo>
                  <a:lnTo>
                    <a:pt x="0" y="382277"/>
                  </a:lnTo>
                  <a:lnTo>
                    <a:pt x="5633" y="412927"/>
                  </a:lnTo>
                  <a:lnTo>
                    <a:pt x="21963" y="453794"/>
                  </a:lnTo>
                  <a:lnTo>
                    <a:pt x="42733" y="497856"/>
                  </a:lnTo>
                  <a:lnTo>
                    <a:pt x="67778" y="541996"/>
                  </a:lnTo>
                  <a:lnTo>
                    <a:pt x="96932" y="583096"/>
                  </a:lnTo>
                  <a:lnTo>
                    <a:pt x="130026" y="618038"/>
                  </a:lnTo>
                  <a:lnTo>
                    <a:pt x="166895" y="643707"/>
                  </a:lnTo>
                  <a:lnTo>
                    <a:pt x="207372" y="656983"/>
                  </a:lnTo>
                  <a:lnTo>
                    <a:pt x="283017" y="666084"/>
                  </a:lnTo>
                  <a:lnTo>
                    <a:pt x="330273" y="669927"/>
                  </a:lnTo>
                  <a:lnTo>
                    <a:pt x="381190" y="672249"/>
                  </a:lnTo>
                  <a:lnTo>
                    <a:pt x="433798" y="672261"/>
                  </a:lnTo>
                  <a:lnTo>
                    <a:pt x="486124" y="669175"/>
                  </a:lnTo>
                  <a:lnTo>
                    <a:pt x="536197" y="662202"/>
                  </a:lnTo>
                  <a:lnTo>
                    <a:pt x="582048" y="650554"/>
                  </a:lnTo>
                  <a:lnTo>
                    <a:pt x="621703" y="633444"/>
                  </a:lnTo>
                  <a:lnTo>
                    <a:pt x="653193" y="610082"/>
                  </a:lnTo>
                  <a:lnTo>
                    <a:pt x="684369" y="573055"/>
                  </a:lnTo>
                  <a:lnTo>
                    <a:pt x="710701" y="530308"/>
                  </a:lnTo>
                  <a:lnTo>
                    <a:pt x="731750" y="484040"/>
                  </a:lnTo>
                  <a:lnTo>
                    <a:pt x="747078" y="436452"/>
                  </a:lnTo>
                  <a:lnTo>
                    <a:pt x="756245" y="389745"/>
                  </a:lnTo>
                  <a:lnTo>
                    <a:pt x="758814" y="346119"/>
                  </a:lnTo>
                  <a:lnTo>
                    <a:pt x="754344" y="307774"/>
                  </a:lnTo>
                  <a:lnTo>
                    <a:pt x="703612" y="208552"/>
                  </a:lnTo>
                  <a:lnTo>
                    <a:pt x="678796" y="167007"/>
                  </a:lnTo>
                  <a:lnTo>
                    <a:pt x="650293" y="124363"/>
                  </a:lnTo>
                  <a:lnTo>
                    <a:pt x="618049" y="83480"/>
                  </a:lnTo>
                  <a:lnTo>
                    <a:pt x="582012" y="47219"/>
                  </a:lnTo>
                  <a:lnTo>
                    <a:pt x="542127" y="18439"/>
                  </a:lnTo>
                  <a:lnTo>
                    <a:pt x="498342" y="0"/>
                  </a:lnTo>
                  <a:close/>
                </a:path>
              </a:pathLst>
            </a:custGeom>
            <a:solidFill>
              <a:srgbClr val="20C4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679308" y="3953993"/>
              <a:ext cx="299779" cy="434052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474566" y="4566417"/>
              <a:ext cx="248742" cy="213735"/>
            </a:xfrm>
            <a:prstGeom prst="rect">
              <a:avLst/>
            </a:prstGeom>
          </p:spPr>
        </p:pic>
      </p:grpSp>
      <p:sp>
        <p:nvSpPr>
          <p:cNvPr id="30" name="object 30"/>
          <p:cNvSpPr/>
          <p:nvPr/>
        </p:nvSpPr>
        <p:spPr>
          <a:xfrm>
            <a:off x="1455692" y="5196554"/>
            <a:ext cx="7200265" cy="1300480"/>
          </a:xfrm>
          <a:custGeom>
            <a:avLst/>
            <a:gdLst/>
            <a:ahLst/>
            <a:cxnLst/>
            <a:rect l="l" t="t" r="r" b="b"/>
            <a:pathLst>
              <a:path w="7200265" h="1300479">
                <a:moveTo>
                  <a:pt x="6549923" y="0"/>
                </a:moveTo>
                <a:lnTo>
                  <a:pt x="650074" y="0"/>
                </a:lnTo>
                <a:lnTo>
                  <a:pt x="601558" y="1783"/>
                </a:lnTo>
                <a:lnTo>
                  <a:pt x="554011" y="7048"/>
                </a:lnTo>
                <a:lnTo>
                  <a:pt x="507557" y="15670"/>
                </a:lnTo>
                <a:lnTo>
                  <a:pt x="462323" y="27523"/>
                </a:lnTo>
                <a:lnTo>
                  <a:pt x="418435" y="42481"/>
                </a:lnTo>
                <a:lnTo>
                  <a:pt x="376018" y="60419"/>
                </a:lnTo>
                <a:lnTo>
                  <a:pt x="335198" y="81210"/>
                </a:lnTo>
                <a:lnTo>
                  <a:pt x="296101" y="104730"/>
                </a:lnTo>
                <a:lnTo>
                  <a:pt x="258852" y="130852"/>
                </a:lnTo>
                <a:lnTo>
                  <a:pt x="223576" y="159451"/>
                </a:lnTo>
                <a:lnTo>
                  <a:pt x="190401" y="190401"/>
                </a:lnTo>
                <a:lnTo>
                  <a:pt x="159451" y="223576"/>
                </a:lnTo>
                <a:lnTo>
                  <a:pt x="130852" y="258852"/>
                </a:lnTo>
                <a:lnTo>
                  <a:pt x="104730" y="296101"/>
                </a:lnTo>
                <a:lnTo>
                  <a:pt x="81210" y="335198"/>
                </a:lnTo>
                <a:lnTo>
                  <a:pt x="60419" y="376018"/>
                </a:lnTo>
                <a:lnTo>
                  <a:pt x="42481" y="418435"/>
                </a:lnTo>
                <a:lnTo>
                  <a:pt x="27523" y="462323"/>
                </a:lnTo>
                <a:lnTo>
                  <a:pt x="15670" y="507557"/>
                </a:lnTo>
                <a:lnTo>
                  <a:pt x="7048" y="554011"/>
                </a:lnTo>
                <a:lnTo>
                  <a:pt x="1783" y="601558"/>
                </a:lnTo>
                <a:lnTo>
                  <a:pt x="0" y="650074"/>
                </a:lnTo>
                <a:lnTo>
                  <a:pt x="1783" y="698591"/>
                </a:lnTo>
                <a:lnTo>
                  <a:pt x="7048" y="746138"/>
                </a:lnTo>
                <a:lnTo>
                  <a:pt x="15670" y="792592"/>
                </a:lnTo>
                <a:lnTo>
                  <a:pt x="27523" y="837826"/>
                </a:lnTo>
                <a:lnTo>
                  <a:pt x="42481" y="881714"/>
                </a:lnTo>
                <a:lnTo>
                  <a:pt x="60419" y="924131"/>
                </a:lnTo>
                <a:lnTo>
                  <a:pt x="81210" y="964951"/>
                </a:lnTo>
                <a:lnTo>
                  <a:pt x="104730" y="1004048"/>
                </a:lnTo>
                <a:lnTo>
                  <a:pt x="130852" y="1041297"/>
                </a:lnTo>
                <a:lnTo>
                  <a:pt x="159451" y="1076572"/>
                </a:lnTo>
                <a:lnTo>
                  <a:pt x="190401" y="1109748"/>
                </a:lnTo>
                <a:lnTo>
                  <a:pt x="223576" y="1140698"/>
                </a:lnTo>
                <a:lnTo>
                  <a:pt x="258852" y="1169297"/>
                </a:lnTo>
                <a:lnTo>
                  <a:pt x="296101" y="1195419"/>
                </a:lnTo>
                <a:lnTo>
                  <a:pt x="335198" y="1218939"/>
                </a:lnTo>
                <a:lnTo>
                  <a:pt x="376018" y="1239730"/>
                </a:lnTo>
                <a:lnTo>
                  <a:pt x="418435" y="1257668"/>
                </a:lnTo>
                <a:lnTo>
                  <a:pt x="462323" y="1272626"/>
                </a:lnTo>
                <a:lnTo>
                  <a:pt x="507557" y="1284479"/>
                </a:lnTo>
                <a:lnTo>
                  <a:pt x="554011" y="1293101"/>
                </a:lnTo>
                <a:lnTo>
                  <a:pt x="601558" y="1298366"/>
                </a:lnTo>
                <a:lnTo>
                  <a:pt x="650074" y="1300149"/>
                </a:lnTo>
                <a:lnTo>
                  <a:pt x="6549923" y="1300149"/>
                </a:lnTo>
                <a:lnTo>
                  <a:pt x="6598439" y="1298366"/>
                </a:lnTo>
                <a:lnTo>
                  <a:pt x="6645987" y="1293101"/>
                </a:lnTo>
                <a:lnTo>
                  <a:pt x="6692440" y="1284479"/>
                </a:lnTo>
                <a:lnTo>
                  <a:pt x="6737674" y="1272626"/>
                </a:lnTo>
                <a:lnTo>
                  <a:pt x="6781562" y="1257668"/>
                </a:lnTo>
                <a:lnTo>
                  <a:pt x="6823979" y="1239730"/>
                </a:lnTo>
                <a:lnTo>
                  <a:pt x="6864799" y="1218939"/>
                </a:lnTo>
                <a:lnTo>
                  <a:pt x="6903897" y="1195419"/>
                </a:lnTo>
                <a:lnTo>
                  <a:pt x="6941146" y="1169297"/>
                </a:lnTo>
                <a:lnTo>
                  <a:pt x="6976421" y="1140698"/>
                </a:lnTo>
                <a:lnTo>
                  <a:pt x="7009596" y="1109748"/>
                </a:lnTo>
                <a:lnTo>
                  <a:pt x="7040546" y="1076572"/>
                </a:lnTo>
                <a:lnTo>
                  <a:pt x="7069145" y="1041297"/>
                </a:lnTo>
                <a:lnTo>
                  <a:pt x="7095267" y="1004048"/>
                </a:lnTo>
                <a:lnTo>
                  <a:pt x="7118787" y="964951"/>
                </a:lnTo>
                <a:lnTo>
                  <a:pt x="7139579" y="924131"/>
                </a:lnTo>
                <a:lnTo>
                  <a:pt x="7157516" y="881714"/>
                </a:lnTo>
                <a:lnTo>
                  <a:pt x="7172474" y="837826"/>
                </a:lnTo>
                <a:lnTo>
                  <a:pt x="7184327" y="792592"/>
                </a:lnTo>
                <a:lnTo>
                  <a:pt x="7192949" y="746138"/>
                </a:lnTo>
                <a:lnTo>
                  <a:pt x="7198215" y="698591"/>
                </a:lnTo>
                <a:lnTo>
                  <a:pt x="7199998" y="650074"/>
                </a:lnTo>
                <a:lnTo>
                  <a:pt x="7198215" y="601558"/>
                </a:lnTo>
                <a:lnTo>
                  <a:pt x="7192949" y="554011"/>
                </a:lnTo>
                <a:lnTo>
                  <a:pt x="7184327" y="507557"/>
                </a:lnTo>
                <a:lnTo>
                  <a:pt x="7172474" y="462323"/>
                </a:lnTo>
                <a:lnTo>
                  <a:pt x="7157516" y="418435"/>
                </a:lnTo>
                <a:lnTo>
                  <a:pt x="7139579" y="376018"/>
                </a:lnTo>
                <a:lnTo>
                  <a:pt x="7118787" y="335198"/>
                </a:lnTo>
                <a:lnTo>
                  <a:pt x="7095267" y="296101"/>
                </a:lnTo>
                <a:lnTo>
                  <a:pt x="7069145" y="258852"/>
                </a:lnTo>
                <a:lnTo>
                  <a:pt x="7040546" y="223576"/>
                </a:lnTo>
                <a:lnTo>
                  <a:pt x="7009596" y="190401"/>
                </a:lnTo>
                <a:lnTo>
                  <a:pt x="6976421" y="159451"/>
                </a:lnTo>
                <a:lnTo>
                  <a:pt x="6941146" y="130852"/>
                </a:lnTo>
                <a:lnTo>
                  <a:pt x="6903897" y="104730"/>
                </a:lnTo>
                <a:lnTo>
                  <a:pt x="6864799" y="81210"/>
                </a:lnTo>
                <a:lnTo>
                  <a:pt x="6823979" y="60419"/>
                </a:lnTo>
                <a:lnTo>
                  <a:pt x="6781562" y="42481"/>
                </a:lnTo>
                <a:lnTo>
                  <a:pt x="6737674" y="27523"/>
                </a:lnTo>
                <a:lnTo>
                  <a:pt x="6692440" y="15670"/>
                </a:lnTo>
                <a:lnTo>
                  <a:pt x="6645987" y="7048"/>
                </a:lnTo>
                <a:lnTo>
                  <a:pt x="6598439" y="1783"/>
                </a:lnTo>
                <a:lnTo>
                  <a:pt x="6549923" y="0"/>
                </a:lnTo>
                <a:close/>
              </a:path>
            </a:pathLst>
          </a:custGeom>
          <a:solidFill>
            <a:srgbClr val="F05B7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2473524" y="1959774"/>
            <a:ext cx="516460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500"/>
              </a:spcBef>
            </a:pPr>
            <a:r>
              <a:rPr sz="2000" b="1" dirty="0" err="1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わたしたちはたくさんのものを買います</a:t>
            </a:r>
            <a:r>
              <a:rPr lang="en-US" altLang="ja-JP" sz="2000" b="1" dirty="0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｡</a:t>
            </a:r>
            <a:endParaRPr sz="2000" b="1" dirty="0"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sz="2000" b="1" dirty="0" err="1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そして､いらなくなったものをどんどん捨てています</a:t>
            </a:r>
            <a:r>
              <a:rPr lang="en-US" altLang="ja-JP" sz="2000" b="1" dirty="0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｡</a:t>
            </a:r>
            <a:endParaRPr sz="2000" b="1" dirty="0"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AADF78AE-D9FA-0215-4E9D-0F668E30B018}"/>
              </a:ext>
            </a:extLst>
          </p:cNvPr>
          <p:cNvSpPr txBox="1"/>
          <p:nvPr/>
        </p:nvSpPr>
        <p:spPr>
          <a:xfrm>
            <a:off x="2037327" y="5345076"/>
            <a:ext cx="6036995" cy="10259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400"/>
              </a:spcAft>
            </a:pPr>
            <a:r>
              <a:rPr kumimoji="1" lang="ja-JP" altLang="en-US" sz="2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はじめから</a:t>
            </a:r>
            <a:r>
              <a:rPr kumimoji="1" lang="en-US" altLang="ja-JP" sz="2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｢</a:t>
            </a:r>
            <a:r>
              <a:rPr kumimoji="1" lang="ja-JP" altLang="en-US" sz="2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ごみ</a:t>
            </a:r>
            <a:r>
              <a:rPr kumimoji="1" lang="en-US" altLang="ja-JP" sz="2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｣</a:t>
            </a:r>
            <a:r>
              <a:rPr kumimoji="1" lang="ja-JP" altLang="en-US" sz="2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として生まれたものはありません</a:t>
            </a:r>
            <a:r>
              <a:rPr kumimoji="1" lang="en-US" altLang="ja-JP" sz="2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｡</a:t>
            </a:r>
            <a:endParaRPr kumimoji="1" lang="ja-JP" altLang="en-US" sz="20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>
              <a:spcAft>
                <a:spcPts val="400"/>
              </a:spcAft>
            </a:pPr>
            <a:r>
              <a:rPr kumimoji="1" lang="ja-JP" altLang="en-US" sz="2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使えなくなったり</a:t>
            </a:r>
            <a:r>
              <a:rPr kumimoji="1" lang="en-US" altLang="ja-JP" sz="2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､</a:t>
            </a:r>
            <a:r>
              <a:rPr kumimoji="1" lang="ja-JP" altLang="en-US" sz="2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いらなくなったりすることで</a:t>
            </a:r>
          </a:p>
          <a:p>
            <a:pPr algn="ctr">
              <a:spcAft>
                <a:spcPts val="400"/>
              </a:spcAft>
            </a:pPr>
            <a:r>
              <a:rPr kumimoji="1" lang="en-US" altLang="ja-JP" sz="2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｢</a:t>
            </a:r>
            <a:r>
              <a:rPr kumimoji="1" lang="ja-JP" altLang="en-US" sz="2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ごみ</a:t>
            </a:r>
            <a:r>
              <a:rPr kumimoji="1" lang="en-US" altLang="ja-JP" sz="2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｣</a:t>
            </a:r>
            <a:r>
              <a:rPr kumimoji="1" lang="ja-JP" altLang="en-US" sz="2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になります</a:t>
            </a:r>
            <a:r>
              <a:rPr kumimoji="1" lang="en-US" altLang="ja-JP" sz="2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｡</a:t>
            </a:r>
            <a:endParaRPr kumimoji="1" lang="ja-JP" altLang="en-US" sz="20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CC90CBC8-8B28-6A8F-80BD-FE7A9B59EA7F}"/>
              </a:ext>
            </a:extLst>
          </p:cNvPr>
          <p:cNvSpPr txBox="1"/>
          <p:nvPr/>
        </p:nvSpPr>
        <p:spPr>
          <a:xfrm>
            <a:off x="1783154" y="3120594"/>
            <a:ext cx="2634170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kumimoji="1"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●汚れたもの</a:t>
            </a:r>
          </a:p>
          <a:p>
            <a:pPr algn="l">
              <a:spcAft>
                <a:spcPts val="600"/>
              </a:spcAft>
            </a:pPr>
            <a:r>
              <a:rPr kumimoji="1"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●こわれたもの</a:t>
            </a:r>
          </a:p>
          <a:p>
            <a:pPr algn="l">
              <a:spcAft>
                <a:spcPts val="600"/>
              </a:spcAft>
            </a:pPr>
            <a:r>
              <a:rPr kumimoji="1"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●使えなくなったもの</a:t>
            </a:r>
          </a:p>
          <a:p>
            <a:pPr algn="l">
              <a:spcAft>
                <a:spcPts val="600"/>
              </a:spcAft>
            </a:pPr>
            <a:r>
              <a:rPr kumimoji="1"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●食べられなくなったもの</a:t>
            </a:r>
          </a:p>
          <a:p>
            <a:pPr algn="l">
              <a:spcAft>
                <a:spcPts val="600"/>
              </a:spcAft>
            </a:pPr>
            <a:r>
              <a:rPr kumimoji="1"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●ほこり</a:t>
            </a:r>
            <a:r>
              <a:rPr kumimoji="1" lang="en-US" altLang="ja-JP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､</a:t>
            </a:r>
            <a:r>
              <a:rPr kumimoji="1"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くず など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690E945-371C-8944-4EA5-D16EA3462A3B}"/>
              </a:ext>
            </a:extLst>
          </p:cNvPr>
          <p:cNvSpPr txBox="1"/>
          <p:nvPr/>
        </p:nvSpPr>
        <p:spPr>
          <a:xfrm>
            <a:off x="5015552" y="921876"/>
            <a:ext cx="3048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なん</a:t>
            </a: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36E8311D-F478-40D7-270D-DB971DD8AA03}"/>
              </a:ext>
            </a:extLst>
          </p:cNvPr>
          <p:cNvSpPr txBox="1"/>
          <p:nvPr/>
        </p:nvSpPr>
        <p:spPr>
          <a:xfrm>
            <a:off x="6095800" y="1884480"/>
            <a:ext cx="146733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か</a:t>
            </a: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1A59515E-914F-409C-248E-F6F7717BEB40}"/>
              </a:ext>
            </a:extLst>
          </p:cNvPr>
          <p:cNvSpPr txBox="1"/>
          <p:nvPr/>
        </p:nvSpPr>
        <p:spPr>
          <a:xfrm>
            <a:off x="6200376" y="2231642"/>
            <a:ext cx="16122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す</a:t>
            </a: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F0A5E6EB-3445-CBDD-AE66-8960AF6CF39A}"/>
              </a:ext>
            </a:extLst>
          </p:cNvPr>
          <p:cNvSpPr txBox="1"/>
          <p:nvPr/>
        </p:nvSpPr>
        <p:spPr>
          <a:xfrm>
            <a:off x="2100859" y="3038649"/>
            <a:ext cx="18960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よご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F964715C-AF96-0717-AF52-06DE634F0762}"/>
              </a:ext>
            </a:extLst>
          </p:cNvPr>
          <p:cNvSpPr txBox="1"/>
          <p:nvPr/>
        </p:nvSpPr>
        <p:spPr>
          <a:xfrm>
            <a:off x="2096739" y="3806751"/>
            <a:ext cx="216813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つか</a:t>
            </a: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C25A23EC-7C22-E2C4-7F4A-45045E3BBE06}"/>
              </a:ext>
            </a:extLst>
          </p:cNvPr>
          <p:cNvSpPr txBox="1"/>
          <p:nvPr/>
        </p:nvSpPr>
        <p:spPr>
          <a:xfrm>
            <a:off x="2131433" y="4180729"/>
            <a:ext cx="13290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2266E408-A49F-B878-E098-4A56952C1BAF}"/>
              </a:ext>
            </a:extLst>
          </p:cNvPr>
          <p:cNvSpPr txBox="1"/>
          <p:nvPr/>
        </p:nvSpPr>
        <p:spPr>
          <a:xfrm>
            <a:off x="4952084" y="5265388"/>
            <a:ext cx="11503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8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う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430C52C8-7514-1BDD-1974-A0FFD60E41E1}"/>
              </a:ext>
            </a:extLst>
          </p:cNvPr>
          <p:cNvSpPr txBox="1"/>
          <p:nvPr/>
        </p:nvSpPr>
        <p:spPr>
          <a:xfrm>
            <a:off x="2943311" y="5621614"/>
            <a:ext cx="26580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8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つか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359999" y="360000"/>
            <a:ext cx="9360535" cy="6840220"/>
          </a:xfrm>
          <a:custGeom>
            <a:avLst/>
            <a:gdLst/>
            <a:ahLst/>
            <a:cxnLst/>
            <a:rect l="l" t="t" r="r" b="b"/>
            <a:pathLst>
              <a:path w="9360535" h="6840220">
                <a:moveTo>
                  <a:pt x="9252000" y="0"/>
                </a:moveTo>
                <a:lnTo>
                  <a:pt x="108000" y="0"/>
                </a:lnTo>
                <a:lnTo>
                  <a:pt x="65960" y="8488"/>
                </a:lnTo>
                <a:lnTo>
                  <a:pt x="31630" y="31635"/>
                </a:lnTo>
                <a:lnTo>
                  <a:pt x="8486" y="65965"/>
                </a:lnTo>
                <a:lnTo>
                  <a:pt x="0" y="108000"/>
                </a:lnTo>
                <a:lnTo>
                  <a:pt x="0" y="6732003"/>
                </a:lnTo>
                <a:lnTo>
                  <a:pt x="8486" y="6774044"/>
                </a:lnTo>
                <a:lnTo>
                  <a:pt x="31630" y="6808373"/>
                </a:lnTo>
                <a:lnTo>
                  <a:pt x="65960" y="6831517"/>
                </a:lnTo>
                <a:lnTo>
                  <a:pt x="108000" y="6840004"/>
                </a:lnTo>
                <a:lnTo>
                  <a:pt x="9252000" y="6840004"/>
                </a:lnTo>
                <a:lnTo>
                  <a:pt x="9294041" y="6831517"/>
                </a:lnTo>
                <a:lnTo>
                  <a:pt x="9328370" y="6808373"/>
                </a:lnTo>
                <a:lnTo>
                  <a:pt x="9351515" y="6774044"/>
                </a:lnTo>
                <a:lnTo>
                  <a:pt x="9360001" y="6732003"/>
                </a:lnTo>
                <a:lnTo>
                  <a:pt x="9360001" y="108000"/>
                </a:lnTo>
                <a:lnTo>
                  <a:pt x="9351515" y="65965"/>
                </a:lnTo>
                <a:lnTo>
                  <a:pt x="9328370" y="31635"/>
                </a:lnTo>
                <a:lnTo>
                  <a:pt x="9294041" y="8488"/>
                </a:lnTo>
                <a:lnTo>
                  <a:pt x="9252000" y="0"/>
                </a:lnTo>
                <a:close/>
              </a:path>
            </a:pathLst>
          </a:custGeom>
          <a:solidFill>
            <a:srgbClr val="FACA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18502" y="3121428"/>
            <a:ext cx="1969135" cy="720090"/>
          </a:xfrm>
          <a:custGeom>
            <a:avLst/>
            <a:gdLst/>
            <a:ahLst/>
            <a:cxnLst/>
            <a:rect l="l" t="t" r="r" b="b"/>
            <a:pathLst>
              <a:path w="1969135" h="720089">
                <a:moveTo>
                  <a:pt x="1896745" y="0"/>
                </a:moveTo>
                <a:lnTo>
                  <a:pt x="71996" y="0"/>
                </a:lnTo>
                <a:lnTo>
                  <a:pt x="43971" y="5657"/>
                </a:lnTo>
                <a:lnTo>
                  <a:pt x="21086" y="21086"/>
                </a:lnTo>
                <a:lnTo>
                  <a:pt x="5657" y="43971"/>
                </a:lnTo>
                <a:lnTo>
                  <a:pt x="0" y="71996"/>
                </a:lnTo>
                <a:lnTo>
                  <a:pt x="0" y="648004"/>
                </a:lnTo>
                <a:lnTo>
                  <a:pt x="5657" y="676029"/>
                </a:lnTo>
                <a:lnTo>
                  <a:pt x="21086" y="698914"/>
                </a:lnTo>
                <a:lnTo>
                  <a:pt x="43971" y="714343"/>
                </a:lnTo>
                <a:lnTo>
                  <a:pt x="71996" y="720001"/>
                </a:lnTo>
                <a:lnTo>
                  <a:pt x="1896745" y="720001"/>
                </a:lnTo>
                <a:lnTo>
                  <a:pt x="1924769" y="714343"/>
                </a:lnTo>
                <a:lnTo>
                  <a:pt x="1947654" y="698914"/>
                </a:lnTo>
                <a:lnTo>
                  <a:pt x="1963083" y="676029"/>
                </a:lnTo>
                <a:lnTo>
                  <a:pt x="1968741" y="648004"/>
                </a:lnTo>
                <a:lnTo>
                  <a:pt x="1968741" y="71996"/>
                </a:lnTo>
                <a:lnTo>
                  <a:pt x="1963083" y="43971"/>
                </a:lnTo>
                <a:lnTo>
                  <a:pt x="1947654" y="21086"/>
                </a:lnTo>
                <a:lnTo>
                  <a:pt x="1924769" y="5657"/>
                </a:lnTo>
                <a:lnTo>
                  <a:pt x="1896745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18502" y="6127033"/>
            <a:ext cx="1969135" cy="504190"/>
          </a:xfrm>
          <a:custGeom>
            <a:avLst/>
            <a:gdLst/>
            <a:ahLst/>
            <a:cxnLst/>
            <a:rect l="l" t="t" r="r" b="b"/>
            <a:pathLst>
              <a:path w="1969135" h="504190">
                <a:moveTo>
                  <a:pt x="1896745" y="0"/>
                </a:moveTo>
                <a:lnTo>
                  <a:pt x="71996" y="0"/>
                </a:lnTo>
                <a:lnTo>
                  <a:pt x="43971" y="5657"/>
                </a:lnTo>
                <a:lnTo>
                  <a:pt x="21086" y="21086"/>
                </a:lnTo>
                <a:lnTo>
                  <a:pt x="5657" y="43971"/>
                </a:lnTo>
                <a:lnTo>
                  <a:pt x="0" y="71996"/>
                </a:lnTo>
                <a:lnTo>
                  <a:pt x="0" y="432003"/>
                </a:lnTo>
                <a:lnTo>
                  <a:pt x="5657" y="460027"/>
                </a:lnTo>
                <a:lnTo>
                  <a:pt x="21086" y="482912"/>
                </a:lnTo>
                <a:lnTo>
                  <a:pt x="43971" y="498341"/>
                </a:lnTo>
                <a:lnTo>
                  <a:pt x="71996" y="503999"/>
                </a:lnTo>
                <a:lnTo>
                  <a:pt x="1896745" y="503999"/>
                </a:lnTo>
                <a:lnTo>
                  <a:pt x="1924769" y="498341"/>
                </a:lnTo>
                <a:lnTo>
                  <a:pt x="1947654" y="482912"/>
                </a:lnTo>
                <a:lnTo>
                  <a:pt x="1963083" y="460027"/>
                </a:lnTo>
                <a:lnTo>
                  <a:pt x="1968741" y="432003"/>
                </a:lnTo>
                <a:lnTo>
                  <a:pt x="1968741" y="71996"/>
                </a:lnTo>
                <a:lnTo>
                  <a:pt x="1963083" y="43971"/>
                </a:lnTo>
                <a:lnTo>
                  <a:pt x="1947654" y="21086"/>
                </a:lnTo>
                <a:lnTo>
                  <a:pt x="1924769" y="5657"/>
                </a:lnTo>
                <a:lnTo>
                  <a:pt x="189674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736764" y="1015214"/>
            <a:ext cx="2565400" cy="635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b="1" spc="-1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ごみと資源</a:t>
            </a:r>
          </a:p>
        </p:txBody>
      </p:sp>
      <p:sp>
        <p:nvSpPr>
          <p:cNvPr id="8" name="object 8"/>
          <p:cNvSpPr/>
          <p:nvPr/>
        </p:nvSpPr>
        <p:spPr>
          <a:xfrm>
            <a:off x="1388494" y="1761380"/>
            <a:ext cx="7200265" cy="0"/>
          </a:xfrm>
          <a:custGeom>
            <a:avLst/>
            <a:gdLst/>
            <a:ahLst/>
            <a:cxnLst/>
            <a:rect l="l" t="t" r="r" b="b"/>
            <a:pathLst>
              <a:path w="7200265">
                <a:moveTo>
                  <a:pt x="0" y="0"/>
                </a:moveTo>
                <a:lnTo>
                  <a:pt x="7199998" y="0"/>
                </a:lnTo>
              </a:path>
            </a:pathLst>
          </a:custGeom>
          <a:ln w="38100" cap="rnd">
            <a:solidFill>
              <a:srgbClr val="F05B7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217384" y="3885716"/>
            <a:ext cx="175260" cy="151765"/>
          </a:xfrm>
          <a:custGeom>
            <a:avLst/>
            <a:gdLst/>
            <a:ahLst/>
            <a:cxnLst/>
            <a:rect l="l" t="t" r="r" b="b"/>
            <a:pathLst>
              <a:path w="175259" h="151764">
                <a:moveTo>
                  <a:pt x="174828" y="0"/>
                </a:moveTo>
                <a:lnTo>
                  <a:pt x="0" y="0"/>
                </a:lnTo>
                <a:lnTo>
                  <a:pt x="87414" y="151409"/>
                </a:lnTo>
                <a:lnTo>
                  <a:pt x="174828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960951" y="2663536"/>
            <a:ext cx="1979993" cy="1930927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1937826" y="2010507"/>
            <a:ext cx="6184167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2000" b="1" dirty="0" err="1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分別したごみはできる限り｢資源｣</a:t>
            </a:r>
            <a:r>
              <a:rPr sz="2000" b="1" spc="-5" dirty="0" err="1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としてリサイクルされます</a:t>
            </a:r>
            <a:r>
              <a:rPr lang="en-US" altLang="ja-JP" sz="2000" b="1" spc="-5" dirty="0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｡</a:t>
            </a:r>
            <a:endParaRPr sz="2000" b="1" dirty="0"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328649" y="3248946"/>
            <a:ext cx="1244600" cy="5139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ctr"/>
            <a:r>
              <a:rPr sz="1600" b="1" spc="-15" dirty="0" err="1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缶・びん</a:t>
            </a:r>
            <a:endParaRPr lang="en-US" sz="1600" b="1" spc="-15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  <a:p>
            <a:pPr marR="5080" algn="ctr"/>
            <a:r>
              <a:rPr sz="1600" b="1" spc="-10" dirty="0" err="1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ペットボトル</a:t>
            </a:r>
            <a:endParaRPr sz="1600" b="1" dirty="0"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</p:txBody>
      </p:sp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960951" y="4744615"/>
            <a:ext cx="1979993" cy="1886417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3531849" y="5394779"/>
            <a:ext cx="83820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600" b="1" spc="-15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大型ごみ</a:t>
            </a:r>
            <a:endParaRPr sz="1600" b="1" dirty="0"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493749" y="4222181"/>
            <a:ext cx="91440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リサイクル</a:t>
            </a:r>
            <a:endParaRPr sz="1400" b="1" dirty="0"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293538" y="6198644"/>
            <a:ext cx="1327785" cy="4129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ctr"/>
            <a:r>
              <a:rPr sz="1300" b="1" spc="-10" dirty="0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一部(金属くず)を</a:t>
            </a:r>
            <a:endParaRPr lang="en-US" sz="1300" b="1" spc="-10" dirty="0">
              <a:solidFill>
                <a:srgbClr val="231F20"/>
              </a:solidFill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  <a:p>
            <a:pPr marR="5080" algn="ctr"/>
            <a:r>
              <a:rPr sz="1300" b="1" spc="-10" dirty="0" err="1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リサイクル</a:t>
            </a:r>
            <a:endParaRPr sz="1300" b="1" dirty="0"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</p:txBody>
      </p:sp>
      <p:pic>
        <p:nvPicPr>
          <p:cNvPr id="18" name="object 1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114653" y="2646676"/>
            <a:ext cx="1979993" cy="1390449"/>
          </a:xfrm>
          <a:prstGeom prst="rect">
            <a:avLst/>
          </a:prstGeom>
        </p:spPr>
      </p:pic>
      <p:sp>
        <p:nvSpPr>
          <p:cNvPr id="19" name="object 19"/>
          <p:cNvSpPr/>
          <p:nvPr/>
        </p:nvSpPr>
        <p:spPr>
          <a:xfrm>
            <a:off x="5114653" y="5170304"/>
            <a:ext cx="1980564" cy="720090"/>
          </a:xfrm>
          <a:custGeom>
            <a:avLst/>
            <a:gdLst/>
            <a:ahLst/>
            <a:cxnLst/>
            <a:rect l="l" t="t" r="r" b="b"/>
            <a:pathLst>
              <a:path w="1980565" h="720089">
                <a:moveTo>
                  <a:pt x="1907997" y="0"/>
                </a:moveTo>
                <a:lnTo>
                  <a:pt x="71996" y="0"/>
                </a:lnTo>
                <a:lnTo>
                  <a:pt x="43971" y="5657"/>
                </a:lnTo>
                <a:lnTo>
                  <a:pt x="21086" y="21086"/>
                </a:lnTo>
                <a:lnTo>
                  <a:pt x="5657" y="43971"/>
                </a:lnTo>
                <a:lnTo>
                  <a:pt x="0" y="71996"/>
                </a:lnTo>
                <a:lnTo>
                  <a:pt x="0" y="648004"/>
                </a:lnTo>
                <a:lnTo>
                  <a:pt x="5657" y="676029"/>
                </a:lnTo>
                <a:lnTo>
                  <a:pt x="21086" y="698914"/>
                </a:lnTo>
                <a:lnTo>
                  <a:pt x="43971" y="714343"/>
                </a:lnTo>
                <a:lnTo>
                  <a:pt x="71996" y="720001"/>
                </a:lnTo>
                <a:lnTo>
                  <a:pt x="1907997" y="720001"/>
                </a:lnTo>
                <a:lnTo>
                  <a:pt x="1936021" y="714343"/>
                </a:lnTo>
                <a:lnTo>
                  <a:pt x="1958906" y="698914"/>
                </a:lnTo>
                <a:lnTo>
                  <a:pt x="1974335" y="676029"/>
                </a:lnTo>
                <a:lnTo>
                  <a:pt x="1979993" y="648004"/>
                </a:lnTo>
                <a:lnTo>
                  <a:pt x="1979993" y="71996"/>
                </a:lnTo>
                <a:lnTo>
                  <a:pt x="1974335" y="43971"/>
                </a:lnTo>
                <a:lnTo>
                  <a:pt x="1958906" y="21086"/>
                </a:lnTo>
                <a:lnTo>
                  <a:pt x="1936021" y="5657"/>
                </a:lnTo>
                <a:lnTo>
                  <a:pt x="1907997" y="0"/>
                </a:lnTo>
                <a:close/>
              </a:path>
            </a:pathLst>
          </a:custGeom>
          <a:solidFill>
            <a:srgbClr val="8A8C8E"/>
          </a:solidFill>
        </p:spPr>
        <p:txBody>
          <a:bodyPr wrap="square" lIns="0" tIns="0" rIns="0" bIns="0" rtlCol="0"/>
          <a:lstStyle/>
          <a:p>
            <a:endParaRPr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482351" y="3277738"/>
            <a:ext cx="12446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 algn="ctr"/>
            <a:r>
              <a:rPr sz="1600" b="1" spc="-15" dirty="0" err="1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容器包装</a:t>
            </a:r>
            <a:endParaRPr lang="en-US" sz="1600" b="1" spc="-50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  <a:p>
            <a:pPr marR="5080" algn="ctr"/>
            <a:r>
              <a:rPr sz="1600" b="1" spc="-10" dirty="0" err="1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プラスチック</a:t>
            </a:r>
            <a:endParaRPr sz="1600" b="1" dirty="0"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482351" y="5323514"/>
            <a:ext cx="12446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 algn="ctr"/>
            <a:r>
              <a:rPr sz="1600" b="1" spc="-10" dirty="0" err="1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新聞・雑がみ</a:t>
            </a:r>
            <a:endParaRPr lang="en-US" sz="1600" b="1" spc="-10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  <a:p>
            <a:pPr marR="5080" algn="ctr"/>
            <a:r>
              <a:rPr sz="1600" b="1" spc="-10" dirty="0" err="1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ダンボール</a:t>
            </a:r>
            <a:endParaRPr sz="1600" b="1" dirty="0"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463300" y="4931433"/>
            <a:ext cx="1354693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地域の資源集団回収</a:t>
            </a:r>
            <a:endParaRPr sz="1100" b="1" dirty="0"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5114645" y="4090466"/>
            <a:ext cx="1980564" cy="2540635"/>
          </a:xfrm>
          <a:custGeom>
            <a:avLst/>
            <a:gdLst/>
            <a:ahLst/>
            <a:cxnLst/>
            <a:rect l="l" t="t" r="r" b="b"/>
            <a:pathLst>
              <a:path w="1980565" h="2540634">
                <a:moveTo>
                  <a:pt x="1979993" y="2108568"/>
                </a:moveTo>
                <a:lnTo>
                  <a:pt x="1974342" y="2080539"/>
                </a:lnTo>
                <a:lnTo>
                  <a:pt x="1958911" y="2057654"/>
                </a:lnTo>
                <a:lnTo>
                  <a:pt x="1936026" y="2042236"/>
                </a:lnTo>
                <a:lnTo>
                  <a:pt x="1907997" y="2036572"/>
                </a:lnTo>
                <a:lnTo>
                  <a:pt x="71996" y="2036572"/>
                </a:lnTo>
                <a:lnTo>
                  <a:pt x="43967" y="2042236"/>
                </a:lnTo>
                <a:lnTo>
                  <a:pt x="21082" y="2057654"/>
                </a:lnTo>
                <a:lnTo>
                  <a:pt x="5664" y="2080539"/>
                </a:lnTo>
                <a:lnTo>
                  <a:pt x="0" y="2108568"/>
                </a:lnTo>
                <a:lnTo>
                  <a:pt x="0" y="2468575"/>
                </a:lnTo>
                <a:lnTo>
                  <a:pt x="5664" y="2496604"/>
                </a:lnTo>
                <a:lnTo>
                  <a:pt x="21082" y="2519489"/>
                </a:lnTo>
                <a:lnTo>
                  <a:pt x="43967" y="2534920"/>
                </a:lnTo>
                <a:lnTo>
                  <a:pt x="71996" y="2540571"/>
                </a:lnTo>
                <a:lnTo>
                  <a:pt x="1907997" y="2540571"/>
                </a:lnTo>
                <a:lnTo>
                  <a:pt x="1936026" y="2534920"/>
                </a:lnTo>
                <a:lnTo>
                  <a:pt x="1958911" y="2519489"/>
                </a:lnTo>
                <a:lnTo>
                  <a:pt x="1974342" y="2496604"/>
                </a:lnTo>
                <a:lnTo>
                  <a:pt x="1979993" y="2468575"/>
                </a:lnTo>
                <a:lnTo>
                  <a:pt x="1979993" y="2108568"/>
                </a:lnTo>
                <a:close/>
              </a:path>
              <a:path w="1980565" h="2540634">
                <a:moveTo>
                  <a:pt x="1979993" y="71996"/>
                </a:moveTo>
                <a:lnTo>
                  <a:pt x="1974342" y="43980"/>
                </a:lnTo>
                <a:lnTo>
                  <a:pt x="1958911" y="21094"/>
                </a:lnTo>
                <a:lnTo>
                  <a:pt x="1936026" y="5664"/>
                </a:lnTo>
                <a:lnTo>
                  <a:pt x="1907997" y="0"/>
                </a:lnTo>
                <a:lnTo>
                  <a:pt x="71996" y="0"/>
                </a:lnTo>
                <a:lnTo>
                  <a:pt x="43967" y="5664"/>
                </a:lnTo>
                <a:lnTo>
                  <a:pt x="21082" y="21094"/>
                </a:lnTo>
                <a:lnTo>
                  <a:pt x="5664" y="43980"/>
                </a:lnTo>
                <a:lnTo>
                  <a:pt x="0" y="71996"/>
                </a:lnTo>
                <a:lnTo>
                  <a:pt x="0" y="432003"/>
                </a:lnTo>
                <a:lnTo>
                  <a:pt x="5664" y="460032"/>
                </a:lnTo>
                <a:lnTo>
                  <a:pt x="21082" y="482917"/>
                </a:lnTo>
                <a:lnTo>
                  <a:pt x="43967" y="498348"/>
                </a:lnTo>
                <a:lnTo>
                  <a:pt x="71996" y="503999"/>
                </a:lnTo>
                <a:lnTo>
                  <a:pt x="1907997" y="503999"/>
                </a:lnTo>
                <a:lnTo>
                  <a:pt x="1936026" y="498348"/>
                </a:lnTo>
                <a:lnTo>
                  <a:pt x="1958911" y="482917"/>
                </a:lnTo>
                <a:lnTo>
                  <a:pt x="1974342" y="460032"/>
                </a:lnTo>
                <a:lnTo>
                  <a:pt x="1979993" y="432003"/>
                </a:lnTo>
                <a:lnTo>
                  <a:pt x="1979993" y="7199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6017237" y="5927157"/>
            <a:ext cx="175260" cy="151765"/>
          </a:xfrm>
          <a:custGeom>
            <a:avLst/>
            <a:gdLst/>
            <a:ahLst/>
            <a:cxnLst/>
            <a:rect l="l" t="t" r="r" b="b"/>
            <a:pathLst>
              <a:path w="175260" h="151764">
                <a:moveTo>
                  <a:pt x="174828" y="0"/>
                </a:moveTo>
                <a:lnTo>
                  <a:pt x="0" y="0"/>
                </a:lnTo>
                <a:lnTo>
                  <a:pt x="87414" y="151409"/>
                </a:lnTo>
                <a:lnTo>
                  <a:pt x="174828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647453" y="4222181"/>
            <a:ext cx="91440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リサイクル</a:t>
            </a:r>
            <a:endParaRPr sz="1400" b="1" dirty="0"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647453" y="6253546"/>
            <a:ext cx="91440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リサイクル</a:t>
            </a:r>
            <a:endParaRPr sz="1400" b="1" dirty="0"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</p:txBody>
      </p:sp>
      <p:pic>
        <p:nvPicPr>
          <p:cNvPr id="28" name="object 2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268354" y="2747640"/>
            <a:ext cx="1979993" cy="1093789"/>
          </a:xfrm>
          <a:prstGeom prst="rect">
            <a:avLst/>
          </a:prstGeom>
        </p:spPr>
      </p:pic>
      <p:sp>
        <p:nvSpPr>
          <p:cNvPr id="29" name="object 29"/>
          <p:cNvSpPr txBox="1"/>
          <p:nvPr/>
        </p:nvSpPr>
        <p:spPr>
          <a:xfrm>
            <a:off x="7677688" y="3362345"/>
            <a:ext cx="124460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1600" b="1" spc="-1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燃えないごみ</a:t>
            </a:r>
            <a:endParaRPr sz="1600" b="1" dirty="0"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7268350" y="4090466"/>
            <a:ext cx="1980564" cy="2540635"/>
          </a:xfrm>
          <a:custGeom>
            <a:avLst/>
            <a:gdLst/>
            <a:ahLst/>
            <a:cxnLst/>
            <a:rect l="l" t="t" r="r" b="b"/>
            <a:pathLst>
              <a:path w="1980565" h="2540634">
                <a:moveTo>
                  <a:pt x="1979993" y="2108568"/>
                </a:moveTo>
                <a:lnTo>
                  <a:pt x="1974329" y="2080539"/>
                </a:lnTo>
                <a:lnTo>
                  <a:pt x="1958911" y="2057654"/>
                </a:lnTo>
                <a:lnTo>
                  <a:pt x="1936026" y="2042236"/>
                </a:lnTo>
                <a:lnTo>
                  <a:pt x="1907997" y="2036572"/>
                </a:lnTo>
                <a:lnTo>
                  <a:pt x="71996" y="2036572"/>
                </a:lnTo>
                <a:lnTo>
                  <a:pt x="43967" y="2042236"/>
                </a:lnTo>
                <a:lnTo>
                  <a:pt x="21082" y="2057654"/>
                </a:lnTo>
                <a:lnTo>
                  <a:pt x="5651" y="2080539"/>
                </a:lnTo>
                <a:lnTo>
                  <a:pt x="0" y="2108568"/>
                </a:lnTo>
                <a:lnTo>
                  <a:pt x="0" y="2468575"/>
                </a:lnTo>
                <a:lnTo>
                  <a:pt x="5651" y="2496604"/>
                </a:lnTo>
                <a:lnTo>
                  <a:pt x="21082" y="2519489"/>
                </a:lnTo>
                <a:lnTo>
                  <a:pt x="43967" y="2534920"/>
                </a:lnTo>
                <a:lnTo>
                  <a:pt x="71996" y="2540571"/>
                </a:lnTo>
                <a:lnTo>
                  <a:pt x="1907997" y="2540571"/>
                </a:lnTo>
                <a:lnTo>
                  <a:pt x="1936026" y="2534920"/>
                </a:lnTo>
                <a:lnTo>
                  <a:pt x="1958911" y="2519489"/>
                </a:lnTo>
                <a:lnTo>
                  <a:pt x="1974329" y="2496604"/>
                </a:lnTo>
                <a:lnTo>
                  <a:pt x="1979993" y="2468575"/>
                </a:lnTo>
                <a:lnTo>
                  <a:pt x="1979993" y="2108568"/>
                </a:lnTo>
                <a:close/>
              </a:path>
              <a:path w="1980565" h="2540634">
                <a:moveTo>
                  <a:pt x="1979993" y="71996"/>
                </a:moveTo>
                <a:lnTo>
                  <a:pt x="1974329" y="43980"/>
                </a:lnTo>
                <a:lnTo>
                  <a:pt x="1958911" y="21094"/>
                </a:lnTo>
                <a:lnTo>
                  <a:pt x="1936026" y="5664"/>
                </a:lnTo>
                <a:lnTo>
                  <a:pt x="1907997" y="0"/>
                </a:lnTo>
                <a:lnTo>
                  <a:pt x="71996" y="0"/>
                </a:lnTo>
                <a:lnTo>
                  <a:pt x="43967" y="5664"/>
                </a:lnTo>
                <a:lnTo>
                  <a:pt x="21082" y="21094"/>
                </a:lnTo>
                <a:lnTo>
                  <a:pt x="5651" y="43980"/>
                </a:lnTo>
                <a:lnTo>
                  <a:pt x="0" y="71996"/>
                </a:lnTo>
                <a:lnTo>
                  <a:pt x="0" y="432003"/>
                </a:lnTo>
                <a:lnTo>
                  <a:pt x="5651" y="460032"/>
                </a:lnTo>
                <a:lnTo>
                  <a:pt x="21082" y="482917"/>
                </a:lnTo>
                <a:lnTo>
                  <a:pt x="43967" y="498348"/>
                </a:lnTo>
                <a:lnTo>
                  <a:pt x="71996" y="503999"/>
                </a:lnTo>
                <a:lnTo>
                  <a:pt x="1907997" y="503999"/>
                </a:lnTo>
                <a:lnTo>
                  <a:pt x="1936026" y="498348"/>
                </a:lnTo>
                <a:lnTo>
                  <a:pt x="1958911" y="482917"/>
                </a:lnTo>
                <a:lnTo>
                  <a:pt x="1974329" y="460032"/>
                </a:lnTo>
                <a:lnTo>
                  <a:pt x="1979993" y="432003"/>
                </a:lnTo>
                <a:lnTo>
                  <a:pt x="1979993" y="7199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648907" y="4159916"/>
            <a:ext cx="1327785" cy="4129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ctr"/>
            <a:r>
              <a:rPr sz="1300" b="1" dirty="0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一部(金属くず)を</a:t>
            </a:r>
            <a:endParaRPr lang="en-US" sz="1300" b="1" dirty="0">
              <a:solidFill>
                <a:srgbClr val="231F20"/>
              </a:solidFill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  <a:p>
            <a:pPr marR="5080" algn="ctr"/>
            <a:r>
              <a:rPr sz="1300" b="1" dirty="0" err="1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リサイクル</a:t>
            </a:r>
            <a:endParaRPr sz="1300" b="1" dirty="0"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7268354" y="5170304"/>
            <a:ext cx="1980564" cy="720090"/>
          </a:xfrm>
          <a:custGeom>
            <a:avLst/>
            <a:gdLst/>
            <a:ahLst/>
            <a:cxnLst/>
            <a:rect l="l" t="t" r="r" b="b"/>
            <a:pathLst>
              <a:path w="1980565" h="720089">
                <a:moveTo>
                  <a:pt x="1907997" y="0"/>
                </a:moveTo>
                <a:lnTo>
                  <a:pt x="71996" y="0"/>
                </a:lnTo>
                <a:lnTo>
                  <a:pt x="43971" y="5657"/>
                </a:lnTo>
                <a:lnTo>
                  <a:pt x="21086" y="21086"/>
                </a:lnTo>
                <a:lnTo>
                  <a:pt x="5657" y="43971"/>
                </a:lnTo>
                <a:lnTo>
                  <a:pt x="0" y="71996"/>
                </a:lnTo>
                <a:lnTo>
                  <a:pt x="0" y="648004"/>
                </a:lnTo>
                <a:lnTo>
                  <a:pt x="5657" y="676029"/>
                </a:lnTo>
                <a:lnTo>
                  <a:pt x="21086" y="698914"/>
                </a:lnTo>
                <a:lnTo>
                  <a:pt x="43971" y="714343"/>
                </a:lnTo>
                <a:lnTo>
                  <a:pt x="71996" y="720001"/>
                </a:lnTo>
                <a:lnTo>
                  <a:pt x="1907997" y="720001"/>
                </a:lnTo>
                <a:lnTo>
                  <a:pt x="1936021" y="714343"/>
                </a:lnTo>
                <a:lnTo>
                  <a:pt x="1958906" y="698914"/>
                </a:lnTo>
                <a:lnTo>
                  <a:pt x="1974335" y="676029"/>
                </a:lnTo>
                <a:lnTo>
                  <a:pt x="1979993" y="648004"/>
                </a:lnTo>
                <a:lnTo>
                  <a:pt x="1979993" y="71996"/>
                </a:lnTo>
                <a:lnTo>
                  <a:pt x="1974335" y="43971"/>
                </a:lnTo>
                <a:lnTo>
                  <a:pt x="1958906" y="21086"/>
                </a:lnTo>
                <a:lnTo>
                  <a:pt x="1936021" y="5657"/>
                </a:lnTo>
                <a:lnTo>
                  <a:pt x="1907997" y="0"/>
                </a:lnTo>
                <a:close/>
              </a:path>
            </a:pathLst>
          </a:custGeom>
          <a:solidFill>
            <a:srgbClr val="8A8C8E"/>
          </a:solidFill>
        </p:spPr>
        <p:txBody>
          <a:bodyPr wrap="square" lIns="0" tIns="0" rIns="0" bIns="0" rtlCol="0"/>
          <a:lstStyle/>
          <a:p>
            <a:endParaRPr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322802" y="4928930"/>
            <a:ext cx="1979993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100" b="1" spc="-5" dirty="0" err="1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エコノバ</a:t>
            </a:r>
            <a:r>
              <a:rPr lang="ja-JP" altLang="en-US" sz="1100" b="1" spc="-5" dirty="0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（</a:t>
            </a:r>
            <a:r>
              <a:rPr sz="1100" b="1" spc="-5" dirty="0" err="1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資源回収ステーション</a:t>
            </a:r>
            <a:r>
              <a:rPr lang="ja-JP" altLang="en-US" sz="1100" b="1" spc="-5" dirty="0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）</a:t>
            </a:r>
            <a:endParaRPr sz="1100" b="1" dirty="0"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818502" y="5170304"/>
            <a:ext cx="7527290" cy="908685"/>
            <a:chOff x="818502" y="5170304"/>
            <a:chExt cx="7527290" cy="908685"/>
          </a:xfrm>
        </p:grpSpPr>
        <p:sp>
          <p:nvSpPr>
            <p:cNvPr id="35" name="object 35"/>
            <p:cNvSpPr/>
            <p:nvPr/>
          </p:nvSpPr>
          <p:spPr>
            <a:xfrm>
              <a:off x="8170938" y="5927157"/>
              <a:ext cx="175260" cy="151765"/>
            </a:xfrm>
            <a:custGeom>
              <a:avLst/>
              <a:gdLst/>
              <a:ahLst/>
              <a:cxnLst/>
              <a:rect l="l" t="t" r="r" b="b"/>
              <a:pathLst>
                <a:path w="175259" h="151764">
                  <a:moveTo>
                    <a:pt x="174828" y="0"/>
                  </a:moveTo>
                  <a:lnTo>
                    <a:pt x="0" y="0"/>
                  </a:lnTo>
                  <a:lnTo>
                    <a:pt x="87414" y="151409"/>
                  </a:lnTo>
                  <a:lnTo>
                    <a:pt x="17482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36" name="object 36"/>
            <p:cNvSpPr/>
            <p:nvPr/>
          </p:nvSpPr>
          <p:spPr>
            <a:xfrm>
              <a:off x="818502" y="5170304"/>
              <a:ext cx="1969135" cy="720090"/>
            </a:xfrm>
            <a:custGeom>
              <a:avLst/>
              <a:gdLst/>
              <a:ahLst/>
              <a:cxnLst/>
              <a:rect l="l" t="t" r="r" b="b"/>
              <a:pathLst>
                <a:path w="1969135" h="720089">
                  <a:moveTo>
                    <a:pt x="1896745" y="0"/>
                  </a:moveTo>
                  <a:lnTo>
                    <a:pt x="71996" y="0"/>
                  </a:lnTo>
                  <a:lnTo>
                    <a:pt x="43971" y="5657"/>
                  </a:lnTo>
                  <a:lnTo>
                    <a:pt x="21086" y="21086"/>
                  </a:lnTo>
                  <a:lnTo>
                    <a:pt x="5657" y="43971"/>
                  </a:lnTo>
                  <a:lnTo>
                    <a:pt x="0" y="71996"/>
                  </a:lnTo>
                  <a:lnTo>
                    <a:pt x="0" y="648004"/>
                  </a:lnTo>
                  <a:lnTo>
                    <a:pt x="5657" y="676029"/>
                  </a:lnTo>
                  <a:lnTo>
                    <a:pt x="21086" y="698914"/>
                  </a:lnTo>
                  <a:lnTo>
                    <a:pt x="43971" y="714343"/>
                  </a:lnTo>
                  <a:lnTo>
                    <a:pt x="71996" y="720001"/>
                  </a:lnTo>
                  <a:lnTo>
                    <a:pt x="1896745" y="720001"/>
                  </a:lnTo>
                  <a:lnTo>
                    <a:pt x="1924769" y="714343"/>
                  </a:lnTo>
                  <a:lnTo>
                    <a:pt x="1947654" y="698914"/>
                  </a:lnTo>
                  <a:lnTo>
                    <a:pt x="1963083" y="676029"/>
                  </a:lnTo>
                  <a:lnTo>
                    <a:pt x="1968741" y="648004"/>
                  </a:lnTo>
                  <a:lnTo>
                    <a:pt x="1968741" y="71996"/>
                  </a:lnTo>
                  <a:lnTo>
                    <a:pt x="1963083" y="43971"/>
                  </a:lnTo>
                  <a:lnTo>
                    <a:pt x="1947654" y="21086"/>
                  </a:lnTo>
                  <a:lnTo>
                    <a:pt x="1924769" y="5657"/>
                  </a:lnTo>
                  <a:lnTo>
                    <a:pt x="1896745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37" name="object 37"/>
          <p:cNvSpPr txBox="1"/>
          <p:nvPr/>
        </p:nvSpPr>
        <p:spPr>
          <a:xfrm>
            <a:off x="7801155" y="6253567"/>
            <a:ext cx="91440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リサイクル</a:t>
            </a:r>
            <a:endParaRPr sz="1400" b="1" dirty="0"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282172" y="3362345"/>
            <a:ext cx="104140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1600" b="1" spc="-1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燃えるごみ</a:t>
            </a:r>
            <a:endParaRPr sz="1600" b="1" dirty="0"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078972" y="5270649"/>
            <a:ext cx="1447800" cy="5361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5900" marR="5080" indent="-203200" algn="ctr">
              <a:lnSpc>
                <a:spcPct val="109300"/>
              </a:lnSpc>
              <a:spcBef>
                <a:spcPts val="100"/>
              </a:spcBef>
            </a:pPr>
            <a:r>
              <a:rPr sz="1600" b="1" spc="-10" dirty="0" err="1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カセットボンベ</a:t>
            </a:r>
            <a:endParaRPr lang="en-US" sz="1600" b="1" spc="-10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  <a:p>
            <a:pPr marL="215900" marR="5080" indent="-203200" algn="ctr">
              <a:lnSpc>
                <a:spcPct val="109300"/>
              </a:lnSpc>
              <a:spcBef>
                <a:spcPts val="100"/>
              </a:spcBef>
            </a:pPr>
            <a:r>
              <a:rPr sz="1600" b="1" spc="-10" dirty="0" err="1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スプレー缶</a:t>
            </a:r>
            <a:endParaRPr sz="1600" b="1" dirty="0"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818502" y="4090464"/>
            <a:ext cx="1969135" cy="504190"/>
          </a:xfrm>
          <a:custGeom>
            <a:avLst/>
            <a:gdLst/>
            <a:ahLst/>
            <a:cxnLst/>
            <a:rect l="l" t="t" r="r" b="b"/>
            <a:pathLst>
              <a:path w="1969135" h="504189">
                <a:moveTo>
                  <a:pt x="1896745" y="0"/>
                </a:moveTo>
                <a:lnTo>
                  <a:pt x="71996" y="0"/>
                </a:lnTo>
                <a:lnTo>
                  <a:pt x="43971" y="5657"/>
                </a:lnTo>
                <a:lnTo>
                  <a:pt x="21086" y="21086"/>
                </a:lnTo>
                <a:lnTo>
                  <a:pt x="5657" y="43971"/>
                </a:lnTo>
                <a:lnTo>
                  <a:pt x="0" y="71996"/>
                </a:lnTo>
                <a:lnTo>
                  <a:pt x="0" y="432003"/>
                </a:lnTo>
                <a:lnTo>
                  <a:pt x="5657" y="460027"/>
                </a:lnTo>
                <a:lnTo>
                  <a:pt x="21086" y="482912"/>
                </a:lnTo>
                <a:lnTo>
                  <a:pt x="43971" y="498341"/>
                </a:lnTo>
                <a:lnTo>
                  <a:pt x="71996" y="503999"/>
                </a:lnTo>
                <a:lnTo>
                  <a:pt x="1896745" y="503999"/>
                </a:lnTo>
                <a:lnTo>
                  <a:pt x="1924769" y="498341"/>
                </a:lnTo>
                <a:lnTo>
                  <a:pt x="1947654" y="482912"/>
                </a:lnTo>
                <a:lnTo>
                  <a:pt x="1963083" y="460027"/>
                </a:lnTo>
                <a:lnTo>
                  <a:pt x="1968741" y="432003"/>
                </a:lnTo>
                <a:lnTo>
                  <a:pt x="1968741" y="71996"/>
                </a:lnTo>
                <a:lnTo>
                  <a:pt x="1963083" y="43971"/>
                </a:lnTo>
                <a:lnTo>
                  <a:pt x="1947654" y="21086"/>
                </a:lnTo>
                <a:lnTo>
                  <a:pt x="1924769" y="5657"/>
                </a:lnTo>
                <a:lnTo>
                  <a:pt x="189674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1715452" y="3885717"/>
            <a:ext cx="175260" cy="2193290"/>
          </a:xfrm>
          <a:custGeom>
            <a:avLst/>
            <a:gdLst/>
            <a:ahLst/>
            <a:cxnLst/>
            <a:rect l="l" t="t" r="r" b="b"/>
            <a:pathLst>
              <a:path w="175260" h="2193290">
                <a:moveTo>
                  <a:pt x="174828" y="2041448"/>
                </a:moveTo>
                <a:lnTo>
                  <a:pt x="0" y="2041448"/>
                </a:lnTo>
                <a:lnTo>
                  <a:pt x="87414" y="2192858"/>
                </a:lnTo>
                <a:lnTo>
                  <a:pt x="174828" y="2041448"/>
                </a:lnTo>
                <a:close/>
              </a:path>
              <a:path w="175260" h="2193290">
                <a:moveTo>
                  <a:pt x="174828" y="0"/>
                </a:moveTo>
                <a:lnTo>
                  <a:pt x="0" y="0"/>
                </a:lnTo>
                <a:lnTo>
                  <a:pt x="87414" y="151409"/>
                </a:lnTo>
                <a:lnTo>
                  <a:pt x="174828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345672" y="6253567"/>
            <a:ext cx="91440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リサイクル</a:t>
            </a:r>
            <a:endParaRPr sz="1400" b="1" dirty="0"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309561" y="4128504"/>
            <a:ext cx="965201" cy="45140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ctr">
              <a:spcAft>
                <a:spcPts val="300"/>
              </a:spcAft>
            </a:pPr>
            <a:r>
              <a:rPr sz="1300" b="1" spc="-15" dirty="0" err="1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熱焼却を</a:t>
            </a:r>
            <a:endParaRPr lang="en-US" sz="1300" b="1" spc="-50" dirty="0">
              <a:solidFill>
                <a:srgbClr val="231F20"/>
              </a:solidFill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  <a:p>
            <a:pPr marR="5080" algn="ctr">
              <a:spcAft>
                <a:spcPts val="300"/>
              </a:spcAft>
            </a:pPr>
            <a:r>
              <a:rPr sz="1300" b="1" spc="-10" dirty="0" err="1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利用して発電</a:t>
            </a:r>
            <a:endParaRPr sz="1300" b="1" dirty="0"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</p:txBody>
      </p:sp>
      <p:grpSp>
        <p:nvGrpSpPr>
          <p:cNvPr id="45" name="object 45"/>
          <p:cNvGrpSpPr/>
          <p:nvPr/>
        </p:nvGrpSpPr>
        <p:grpSpPr>
          <a:xfrm>
            <a:off x="875210" y="2711539"/>
            <a:ext cx="6682740" cy="3771265"/>
            <a:chOff x="875210" y="2711539"/>
            <a:chExt cx="6682740" cy="3771265"/>
          </a:xfrm>
        </p:grpSpPr>
        <p:pic>
          <p:nvPicPr>
            <p:cNvPr id="46" name="object 4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73525" y="2711539"/>
              <a:ext cx="1303529" cy="558737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1743155" y="4861266"/>
              <a:ext cx="204470" cy="382905"/>
            </a:xfrm>
            <a:custGeom>
              <a:avLst/>
              <a:gdLst/>
              <a:ahLst/>
              <a:cxnLst/>
              <a:rect l="l" t="t" r="r" b="b"/>
              <a:pathLst>
                <a:path w="204469" h="382904">
                  <a:moveTo>
                    <a:pt x="86702" y="0"/>
                  </a:moveTo>
                  <a:lnTo>
                    <a:pt x="70040" y="6413"/>
                  </a:lnTo>
                  <a:lnTo>
                    <a:pt x="66518" y="16355"/>
                  </a:lnTo>
                  <a:lnTo>
                    <a:pt x="63582" y="26757"/>
                  </a:lnTo>
                  <a:lnTo>
                    <a:pt x="62160" y="37261"/>
                  </a:lnTo>
                  <a:lnTo>
                    <a:pt x="63182" y="47510"/>
                  </a:lnTo>
                  <a:lnTo>
                    <a:pt x="53934" y="57618"/>
                  </a:lnTo>
                  <a:lnTo>
                    <a:pt x="44126" y="67009"/>
                  </a:lnTo>
                  <a:lnTo>
                    <a:pt x="33946" y="75923"/>
                  </a:lnTo>
                  <a:lnTo>
                    <a:pt x="23583" y="84594"/>
                  </a:lnTo>
                  <a:lnTo>
                    <a:pt x="12809" y="179455"/>
                  </a:lnTo>
                  <a:lnTo>
                    <a:pt x="7901" y="226439"/>
                  </a:lnTo>
                  <a:lnTo>
                    <a:pt x="4140" y="275069"/>
                  </a:lnTo>
                  <a:lnTo>
                    <a:pt x="3278" y="288685"/>
                  </a:lnTo>
                  <a:lnTo>
                    <a:pt x="861" y="316283"/>
                  </a:lnTo>
                  <a:lnTo>
                    <a:pt x="25512" y="354239"/>
                  </a:lnTo>
                  <a:lnTo>
                    <a:pt x="75665" y="376024"/>
                  </a:lnTo>
                  <a:lnTo>
                    <a:pt x="102222" y="379704"/>
                  </a:lnTo>
                  <a:lnTo>
                    <a:pt x="108851" y="382397"/>
                  </a:lnTo>
                  <a:lnTo>
                    <a:pt x="115062" y="379730"/>
                  </a:lnTo>
                  <a:lnTo>
                    <a:pt x="134349" y="380907"/>
                  </a:lnTo>
                  <a:lnTo>
                    <a:pt x="153892" y="379093"/>
                  </a:lnTo>
                  <a:lnTo>
                    <a:pt x="190474" y="366293"/>
                  </a:lnTo>
                  <a:lnTo>
                    <a:pt x="194282" y="322173"/>
                  </a:lnTo>
                  <a:lnTo>
                    <a:pt x="195211" y="306844"/>
                  </a:lnTo>
                  <a:lnTo>
                    <a:pt x="198905" y="255624"/>
                  </a:lnTo>
                  <a:lnTo>
                    <a:pt x="201374" y="204184"/>
                  </a:lnTo>
                  <a:lnTo>
                    <a:pt x="203076" y="152754"/>
                  </a:lnTo>
                  <a:lnTo>
                    <a:pt x="204470" y="101561"/>
                  </a:lnTo>
                  <a:lnTo>
                    <a:pt x="193727" y="92850"/>
                  </a:lnTo>
                  <a:lnTo>
                    <a:pt x="185535" y="81927"/>
                  </a:lnTo>
                  <a:lnTo>
                    <a:pt x="178175" y="70575"/>
                  </a:lnTo>
                  <a:lnTo>
                    <a:pt x="169926" y="60579"/>
                  </a:lnTo>
                  <a:lnTo>
                    <a:pt x="177075" y="58557"/>
                  </a:lnTo>
                  <a:lnTo>
                    <a:pt x="184656" y="57802"/>
                  </a:lnTo>
                  <a:lnTo>
                    <a:pt x="191644" y="55873"/>
                  </a:lnTo>
                  <a:lnTo>
                    <a:pt x="197015" y="50330"/>
                  </a:lnTo>
                  <a:lnTo>
                    <a:pt x="198183" y="33578"/>
                  </a:lnTo>
                  <a:lnTo>
                    <a:pt x="191985" y="27470"/>
                  </a:lnTo>
                  <a:lnTo>
                    <a:pt x="186884" y="23729"/>
                  </a:lnTo>
                  <a:lnTo>
                    <a:pt x="181390" y="21971"/>
                  </a:lnTo>
                  <a:lnTo>
                    <a:pt x="168529" y="20129"/>
                  </a:lnTo>
                  <a:lnTo>
                    <a:pt x="166293" y="15125"/>
                  </a:lnTo>
                  <a:lnTo>
                    <a:pt x="162344" y="9893"/>
                  </a:lnTo>
                  <a:lnTo>
                    <a:pt x="155562" y="8394"/>
                  </a:lnTo>
                  <a:lnTo>
                    <a:pt x="139089" y="6854"/>
                  </a:lnTo>
                  <a:lnTo>
                    <a:pt x="121661" y="6664"/>
                  </a:lnTo>
                  <a:lnTo>
                    <a:pt x="103968" y="5240"/>
                  </a:lnTo>
                  <a:lnTo>
                    <a:pt x="86702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pic>
          <p:nvPicPr>
            <p:cNvPr id="48" name="object 4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92162" y="4876614"/>
              <a:ext cx="132651" cy="88338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1763147" y="4960729"/>
              <a:ext cx="165735" cy="267335"/>
            </a:xfrm>
            <a:custGeom>
              <a:avLst/>
              <a:gdLst/>
              <a:ahLst/>
              <a:cxnLst/>
              <a:rect l="l" t="t" r="r" b="b"/>
              <a:pathLst>
                <a:path w="165735" h="267335">
                  <a:moveTo>
                    <a:pt x="22538" y="0"/>
                  </a:moveTo>
                  <a:lnTo>
                    <a:pt x="13159" y="64423"/>
                  </a:lnTo>
                  <a:lnTo>
                    <a:pt x="3868" y="152691"/>
                  </a:lnTo>
                  <a:lnTo>
                    <a:pt x="0" y="204397"/>
                  </a:lnTo>
                  <a:lnTo>
                    <a:pt x="694" y="228638"/>
                  </a:lnTo>
                  <a:lnTo>
                    <a:pt x="38629" y="253771"/>
                  </a:lnTo>
                  <a:lnTo>
                    <a:pt x="94604" y="266711"/>
                  </a:lnTo>
                  <a:lnTo>
                    <a:pt x="124054" y="265049"/>
                  </a:lnTo>
                  <a:lnTo>
                    <a:pt x="155854" y="210726"/>
                  </a:lnTo>
                  <a:lnTo>
                    <a:pt x="158962" y="164029"/>
                  </a:lnTo>
                  <a:lnTo>
                    <a:pt x="161389" y="117598"/>
                  </a:lnTo>
                  <a:lnTo>
                    <a:pt x="165261" y="22771"/>
                  </a:lnTo>
                  <a:lnTo>
                    <a:pt x="163788" y="20802"/>
                  </a:lnTo>
                  <a:lnTo>
                    <a:pt x="152839" y="20355"/>
                  </a:lnTo>
                  <a:lnTo>
                    <a:pt x="142271" y="20291"/>
                  </a:lnTo>
                  <a:lnTo>
                    <a:pt x="120620" y="20637"/>
                  </a:lnTo>
                  <a:lnTo>
                    <a:pt x="108027" y="19840"/>
                  </a:lnTo>
                  <a:lnTo>
                    <a:pt x="95557" y="17806"/>
                  </a:lnTo>
                  <a:lnTo>
                    <a:pt x="70493" y="11937"/>
                  </a:lnTo>
                  <a:lnTo>
                    <a:pt x="58520" y="9208"/>
                  </a:lnTo>
                  <a:lnTo>
                    <a:pt x="22538" y="0"/>
                  </a:lnTo>
                  <a:close/>
                </a:path>
              </a:pathLst>
            </a:custGeom>
            <a:solidFill>
              <a:srgbClr val="F9ED32"/>
            </a:solidFill>
          </p:spPr>
          <p:txBody>
            <a:bodyPr wrap="square" lIns="0" tIns="0" rIns="0" bIns="0" rtlCol="0"/>
            <a:lstStyle/>
            <a:p>
              <a:endParaRPr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50" name="object 50"/>
            <p:cNvSpPr/>
            <p:nvPr/>
          </p:nvSpPr>
          <p:spPr>
            <a:xfrm>
              <a:off x="1584714" y="4819811"/>
              <a:ext cx="176530" cy="342900"/>
            </a:xfrm>
            <a:custGeom>
              <a:avLst/>
              <a:gdLst/>
              <a:ahLst/>
              <a:cxnLst/>
              <a:rect l="l" t="t" r="r" b="b"/>
              <a:pathLst>
                <a:path w="176530" h="342900">
                  <a:moveTo>
                    <a:pt x="83042" y="0"/>
                  </a:moveTo>
                  <a:lnTo>
                    <a:pt x="75492" y="376"/>
                  </a:lnTo>
                  <a:lnTo>
                    <a:pt x="70298" y="4440"/>
                  </a:lnTo>
                  <a:lnTo>
                    <a:pt x="58728" y="4440"/>
                  </a:lnTo>
                  <a:lnTo>
                    <a:pt x="61027" y="14828"/>
                  </a:lnTo>
                  <a:lnTo>
                    <a:pt x="58728" y="19464"/>
                  </a:lnTo>
                  <a:lnTo>
                    <a:pt x="51794" y="20035"/>
                  </a:lnTo>
                  <a:lnTo>
                    <a:pt x="46015" y="20035"/>
                  </a:lnTo>
                  <a:lnTo>
                    <a:pt x="35431" y="27015"/>
                  </a:lnTo>
                  <a:lnTo>
                    <a:pt x="25927" y="36002"/>
                  </a:lnTo>
                  <a:lnTo>
                    <a:pt x="19676" y="47271"/>
                  </a:lnTo>
                  <a:lnTo>
                    <a:pt x="18850" y="61094"/>
                  </a:lnTo>
                  <a:lnTo>
                    <a:pt x="9025" y="69605"/>
                  </a:lnTo>
                  <a:lnTo>
                    <a:pt x="4704" y="74726"/>
                  </a:lnTo>
                  <a:lnTo>
                    <a:pt x="2658" y="80716"/>
                  </a:lnTo>
                  <a:lnTo>
                    <a:pt x="0" y="122324"/>
                  </a:lnTo>
                  <a:lnTo>
                    <a:pt x="424" y="163385"/>
                  </a:lnTo>
                  <a:lnTo>
                    <a:pt x="3556" y="204444"/>
                  </a:lnTo>
                  <a:lnTo>
                    <a:pt x="9020" y="246044"/>
                  </a:lnTo>
                  <a:lnTo>
                    <a:pt x="9703" y="267868"/>
                  </a:lnTo>
                  <a:lnTo>
                    <a:pt x="14312" y="311954"/>
                  </a:lnTo>
                  <a:lnTo>
                    <a:pt x="48756" y="333376"/>
                  </a:lnTo>
                  <a:lnTo>
                    <a:pt x="101502" y="342577"/>
                  </a:lnTo>
                  <a:lnTo>
                    <a:pt x="113181" y="341779"/>
                  </a:lnTo>
                  <a:lnTo>
                    <a:pt x="155653" y="330715"/>
                  </a:lnTo>
                  <a:lnTo>
                    <a:pt x="176433" y="281517"/>
                  </a:lnTo>
                  <a:lnTo>
                    <a:pt x="176135" y="249367"/>
                  </a:lnTo>
                  <a:lnTo>
                    <a:pt x="172574" y="160089"/>
                  </a:lnTo>
                  <a:lnTo>
                    <a:pt x="168712" y="107738"/>
                  </a:lnTo>
                  <a:lnTo>
                    <a:pt x="157572" y="68600"/>
                  </a:lnTo>
                  <a:lnTo>
                    <a:pt x="150066" y="68600"/>
                  </a:lnTo>
                  <a:lnTo>
                    <a:pt x="146857" y="60932"/>
                  </a:lnTo>
                  <a:lnTo>
                    <a:pt x="120363" y="24960"/>
                  </a:lnTo>
                  <a:lnTo>
                    <a:pt x="111254" y="22161"/>
                  </a:lnTo>
                  <a:lnTo>
                    <a:pt x="102099" y="24671"/>
                  </a:lnTo>
                  <a:lnTo>
                    <a:pt x="100346" y="20607"/>
                  </a:lnTo>
                  <a:lnTo>
                    <a:pt x="102645" y="15400"/>
                  </a:lnTo>
                  <a:lnTo>
                    <a:pt x="100930" y="11971"/>
                  </a:lnTo>
                  <a:lnTo>
                    <a:pt x="96623" y="6167"/>
                  </a:lnTo>
                  <a:lnTo>
                    <a:pt x="90373" y="2054"/>
                  </a:lnTo>
                  <a:lnTo>
                    <a:pt x="83042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pic>
          <p:nvPicPr>
            <p:cNvPr id="51" name="object 5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604163" y="4835216"/>
              <a:ext cx="139864" cy="309984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1416232" y="4889450"/>
              <a:ext cx="210185" cy="408940"/>
            </a:xfrm>
            <a:custGeom>
              <a:avLst/>
              <a:gdLst/>
              <a:ahLst/>
              <a:cxnLst/>
              <a:rect l="l" t="t" r="r" b="b"/>
              <a:pathLst>
                <a:path w="210185" h="408939">
                  <a:moveTo>
                    <a:pt x="74018" y="0"/>
                  </a:moveTo>
                  <a:lnTo>
                    <a:pt x="57926" y="25"/>
                  </a:lnTo>
                  <a:lnTo>
                    <a:pt x="42064" y="2644"/>
                  </a:lnTo>
                  <a:lnTo>
                    <a:pt x="27482" y="9574"/>
                  </a:lnTo>
                  <a:lnTo>
                    <a:pt x="24081" y="14149"/>
                  </a:lnTo>
                  <a:lnTo>
                    <a:pt x="24587" y="18543"/>
                  </a:lnTo>
                  <a:lnTo>
                    <a:pt x="25979" y="23047"/>
                  </a:lnTo>
                  <a:lnTo>
                    <a:pt x="25234" y="27951"/>
                  </a:lnTo>
                  <a:lnTo>
                    <a:pt x="16408" y="27354"/>
                  </a:lnTo>
                  <a:lnTo>
                    <a:pt x="9982" y="31685"/>
                  </a:lnTo>
                  <a:lnTo>
                    <a:pt x="4292" y="37108"/>
                  </a:lnTo>
                  <a:lnTo>
                    <a:pt x="2603" y="41997"/>
                  </a:lnTo>
                  <a:lnTo>
                    <a:pt x="2781" y="47814"/>
                  </a:lnTo>
                  <a:lnTo>
                    <a:pt x="5753" y="52652"/>
                  </a:lnTo>
                  <a:lnTo>
                    <a:pt x="9982" y="57159"/>
                  </a:lnTo>
                  <a:lnTo>
                    <a:pt x="15992" y="59029"/>
                  </a:lnTo>
                  <a:lnTo>
                    <a:pt x="22769" y="59273"/>
                  </a:lnTo>
                  <a:lnTo>
                    <a:pt x="29298" y="58901"/>
                  </a:lnTo>
                  <a:lnTo>
                    <a:pt x="22104" y="70689"/>
                  </a:lnTo>
                  <a:lnTo>
                    <a:pt x="6844" y="94398"/>
                  </a:lnTo>
                  <a:lnTo>
                    <a:pt x="0" y="106500"/>
                  </a:lnTo>
                  <a:lnTo>
                    <a:pt x="6744" y="153651"/>
                  </a:lnTo>
                  <a:lnTo>
                    <a:pt x="14411" y="200640"/>
                  </a:lnTo>
                  <a:lnTo>
                    <a:pt x="22782" y="247543"/>
                  </a:lnTo>
                  <a:lnTo>
                    <a:pt x="31638" y="294436"/>
                  </a:lnTo>
                  <a:lnTo>
                    <a:pt x="49936" y="388491"/>
                  </a:lnTo>
                  <a:lnTo>
                    <a:pt x="86962" y="405460"/>
                  </a:lnTo>
                  <a:lnTo>
                    <a:pt x="122497" y="408317"/>
                  </a:lnTo>
                  <a:lnTo>
                    <a:pt x="157318" y="402414"/>
                  </a:lnTo>
                  <a:lnTo>
                    <a:pt x="188582" y="387742"/>
                  </a:lnTo>
                  <a:lnTo>
                    <a:pt x="193194" y="381353"/>
                  </a:lnTo>
                  <a:lnTo>
                    <a:pt x="198820" y="376415"/>
                  </a:lnTo>
                  <a:lnTo>
                    <a:pt x="204600" y="371784"/>
                  </a:lnTo>
                  <a:lnTo>
                    <a:pt x="209677" y="366317"/>
                  </a:lnTo>
                  <a:lnTo>
                    <a:pt x="209753" y="358151"/>
                  </a:lnTo>
                  <a:lnTo>
                    <a:pt x="205828" y="350493"/>
                  </a:lnTo>
                  <a:lnTo>
                    <a:pt x="205435" y="342949"/>
                  </a:lnTo>
                  <a:lnTo>
                    <a:pt x="197808" y="281659"/>
                  </a:lnTo>
                  <a:lnTo>
                    <a:pt x="189382" y="220902"/>
                  </a:lnTo>
                  <a:lnTo>
                    <a:pt x="179243" y="154965"/>
                  </a:lnTo>
                  <a:lnTo>
                    <a:pt x="164007" y="90143"/>
                  </a:lnTo>
                  <a:lnTo>
                    <a:pt x="124283" y="56762"/>
                  </a:lnTo>
                  <a:lnTo>
                    <a:pt x="108051" y="50303"/>
                  </a:lnTo>
                  <a:lnTo>
                    <a:pt x="107070" y="36907"/>
                  </a:lnTo>
                  <a:lnTo>
                    <a:pt x="103492" y="24071"/>
                  </a:lnTo>
                  <a:lnTo>
                    <a:pt x="97503" y="11987"/>
                  </a:lnTo>
                  <a:lnTo>
                    <a:pt x="89293" y="849"/>
                  </a:lnTo>
                  <a:lnTo>
                    <a:pt x="7401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pic>
          <p:nvPicPr>
            <p:cNvPr id="53" name="object 5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435837" y="4903695"/>
              <a:ext cx="167985" cy="377983"/>
            </a:xfrm>
            <a:prstGeom prst="rect">
              <a:avLst/>
            </a:prstGeom>
          </p:spPr>
        </p:pic>
        <p:sp>
          <p:nvSpPr>
            <p:cNvPr id="54" name="object 54"/>
            <p:cNvSpPr/>
            <p:nvPr/>
          </p:nvSpPr>
          <p:spPr>
            <a:xfrm>
              <a:off x="1872745" y="4993349"/>
              <a:ext cx="361950" cy="262890"/>
            </a:xfrm>
            <a:custGeom>
              <a:avLst/>
              <a:gdLst/>
              <a:ahLst/>
              <a:cxnLst/>
              <a:rect l="l" t="t" r="r" b="b"/>
              <a:pathLst>
                <a:path w="361950" h="262889">
                  <a:moveTo>
                    <a:pt x="308624" y="0"/>
                  </a:moveTo>
                  <a:lnTo>
                    <a:pt x="302858" y="2324"/>
                  </a:lnTo>
                  <a:lnTo>
                    <a:pt x="296483" y="2908"/>
                  </a:lnTo>
                  <a:lnTo>
                    <a:pt x="292457" y="8686"/>
                  </a:lnTo>
                  <a:lnTo>
                    <a:pt x="287250" y="15049"/>
                  </a:lnTo>
                  <a:lnTo>
                    <a:pt x="291873" y="22555"/>
                  </a:lnTo>
                  <a:lnTo>
                    <a:pt x="290146" y="28905"/>
                  </a:lnTo>
                  <a:lnTo>
                    <a:pt x="284451" y="25017"/>
                  </a:lnTo>
                  <a:lnTo>
                    <a:pt x="278001" y="22480"/>
                  </a:lnTo>
                  <a:lnTo>
                    <a:pt x="264123" y="19075"/>
                  </a:lnTo>
                  <a:lnTo>
                    <a:pt x="214792" y="35930"/>
                  </a:lnTo>
                  <a:lnTo>
                    <a:pt x="166378" y="55000"/>
                  </a:lnTo>
                  <a:lnTo>
                    <a:pt x="118716" y="75903"/>
                  </a:lnTo>
                  <a:lnTo>
                    <a:pt x="71642" y="98259"/>
                  </a:lnTo>
                  <a:lnTo>
                    <a:pt x="55840" y="105034"/>
                  </a:lnTo>
                  <a:lnTo>
                    <a:pt x="12105" y="130632"/>
                  </a:lnTo>
                  <a:lnTo>
                    <a:pt x="0" y="160878"/>
                  </a:lnTo>
                  <a:lnTo>
                    <a:pt x="1119" y="172262"/>
                  </a:lnTo>
                  <a:lnTo>
                    <a:pt x="13124" y="209986"/>
                  </a:lnTo>
                  <a:lnTo>
                    <a:pt x="32920" y="243357"/>
                  </a:lnTo>
                  <a:lnTo>
                    <a:pt x="61812" y="262445"/>
                  </a:lnTo>
                  <a:lnTo>
                    <a:pt x="69029" y="260912"/>
                  </a:lnTo>
                  <a:lnTo>
                    <a:pt x="76562" y="261065"/>
                  </a:lnTo>
                  <a:lnTo>
                    <a:pt x="84092" y="260893"/>
                  </a:lnTo>
                  <a:lnTo>
                    <a:pt x="91302" y="258381"/>
                  </a:lnTo>
                  <a:lnTo>
                    <a:pt x="133316" y="237146"/>
                  </a:lnTo>
                  <a:lnTo>
                    <a:pt x="176849" y="217266"/>
                  </a:lnTo>
                  <a:lnTo>
                    <a:pt x="220382" y="196847"/>
                  </a:lnTo>
                  <a:lnTo>
                    <a:pt x="262396" y="173989"/>
                  </a:lnTo>
                  <a:lnTo>
                    <a:pt x="276771" y="166487"/>
                  </a:lnTo>
                  <a:lnTo>
                    <a:pt x="284094" y="162292"/>
                  </a:lnTo>
                  <a:lnTo>
                    <a:pt x="302320" y="148154"/>
                  </a:lnTo>
                  <a:lnTo>
                    <a:pt x="314633" y="140977"/>
                  </a:lnTo>
                  <a:lnTo>
                    <a:pt x="326406" y="133251"/>
                  </a:lnTo>
                  <a:lnTo>
                    <a:pt x="336386" y="122542"/>
                  </a:lnTo>
                  <a:lnTo>
                    <a:pt x="337542" y="119087"/>
                  </a:lnTo>
                  <a:lnTo>
                    <a:pt x="336958" y="113868"/>
                  </a:lnTo>
                  <a:lnTo>
                    <a:pt x="334075" y="111594"/>
                  </a:lnTo>
                  <a:lnTo>
                    <a:pt x="339257" y="106933"/>
                  </a:lnTo>
                  <a:lnTo>
                    <a:pt x="332348" y="101739"/>
                  </a:lnTo>
                  <a:lnTo>
                    <a:pt x="335218" y="97116"/>
                  </a:lnTo>
                  <a:lnTo>
                    <a:pt x="336386" y="97116"/>
                  </a:lnTo>
                  <a:lnTo>
                    <a:pt x="336958" y="97701"/>
                  </a:lnTo>
                  <a:lnTo>
                    <a:pt x="338101" y="97701"/>
                  </a:lnTo>
                  <a:lnTo>
                    <a:pt x="361952" y="71172"/>
                  </a:lnTo>
                  <a:lnTo>
                    <a:pt x="360289" y="63666"/>
                  </a:lnTo>
                  <a:lnTo>
                    <a:pt x="354878" y="49136"/>
                  </a:lnTo>
                  <a:lnTo>
                    <a:pt x="342939" y="36340"/>
                  </a:lnTo>
                  <a:lnTo>
                    <a:pt x="332189" y="23053"/>
                  </a:lnTo>
                  <a:lnTo>
                    <a:pt x="321220" y="10524"/>
                  </a:lnTo>
                  <a:lnTo>
                    <a:pt x="308624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pic>
          <p:nvPicPr>
            <p:cNvPr id="55" name="object 5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891573" y="5016475"/>
              <a:ext cx="324494" cy="227173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75210" y="4241372"/>
              <a:ext cx="221329" cy="206253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182729" y="4241372"/>
              <a:ext cx="221329" cy="206253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336488" y="4241372"/>
              <a:ext cx="221329" cy="206253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75210" y="6276103"/>
              <a:ext cx="221329" cy="206253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182729" y="6276103"/>
              <a:ext cx="221329" cy="206253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336488" y="6276103"/>
              <a:ext cx="221329" cy="206253"/>
            </a:xfrm>
            <a:prstGeom prst="rect">
              <a:avLst/>
            </a:prstGeom>
          </p:spPr>
        </p:pic>
      </p:grp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2F2BD8E0-D77B-3199-A96D-415C446B34FF}"/>
              </a:ext>
            </a:extLst>
          </p:cNvPr>
          <p:cNvSpPr txBox="1"/>
          <p:nvPr/>
        </p:nvSpPr>
        <p:spPr>
          <a:xfrm>
            <a:off x="7733639" y="5278304"/>
            <a:ext cx="104942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ja-JP" altLang="en-US" sz="16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プラスチック</a:t>
            </a:r>
            <a:endParaRPr kumimoji="1" lang="en-US" altLang="ja-JP" sz="16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kumimoji="1" lang="ja-JP" altLang="en-US" sz="16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びん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5903863-0457-08CF-5924-9528B2E6FB11}"/>
              </a:ext>
            </a:extLst>
          </p:cNvPr>
          <p:cNvSpPr txBox="1"/>
          <p:nvPr/>
        </p:nvSpPr>
        <p:spPr>
          <a:xfrm>
            <a:off x="5179911" y="905351"/>
            <a:ext cx="83732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し       げん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08FB227-5AAB-B79B-B0CF-A3BBDBDA50A8}"/>
              </a:ext>
            </a:extLst>
          </p:cNvPr>
          <p:cNvSpPr txBox="1"/>
          <p:nvPr/>
        </p:nvSpPr>
        <p:spPr>
          <a:xfrm>
            <a:off x="2115357" y="1926415"/>
            <a:ext cx="3231343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ぶん   べつ                                                   かぎ            し    げん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92BEFA5D-BF72-E72E-55C8-B0DF9C45C5FF}"/>
              </a:ext>
            </a:extLst>
          </p:cNvPr>
          <p:cNvSpPr txBox="1"/>
          <p:nvPr/>
        </p:nvSpPr>
        <p:spPr>
          <a:xfrm>
            <a:off x="1433807" y="3283416"/>
            <a:ext cx="90165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8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も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ABBC2AB1-1A4F-34C4-CD11-997775ADCD10}"/>
              </a:ext>
            </a:extLst>
          </p:cNvPr>
          <p:cNvSpPr txBox="1"/>
          <p:nvPr/>
        </p:nvSpPr>
        <p:spPr>
          <a:xfrm>
            <a:off x="3640927" y="3169664"/>
            <a:ext cx="19870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8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かん</a:t>
            </a:r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C023966C-03BF-0E0C-2379-49F582940176}"/>
              </a:ext>
            </a:extLst>
          </p:cNvPr>
          <p:cNvSpPr txBox="1"/>
          <p:nvPr/>
        </p:nvSpPr>
        <p:spPr>
          <a:xfrm>
            <a:off x="5732601" y="3187390"/>
            <a:ext cx="75710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8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よう  き   ほう  そう</a:t>
            </a:r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F7330680-571A-AD8A-FABB-A144C5E14413}"/>
              </a:ext>
            </a:extLst>
          </p:cNvPr>
          <p:cNvSpPr txBox="1"/>
          <p:nvPr/>
        </p:nvSpPr>
        <p:spPr>
          <a:xfrm>
            <a:off x="7831484" y="3282423"/>
            <a:ext cx="12911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8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も</a:t>
            </a:r>
          </a:p>
        </p:txBody>
      </p: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83C2277F-38B1-175F-9568-987EA58CFFEF}"/>
              </a:ext>
            </a:extLst>
          </p:cNvPr>
          <p:cNvSpPr txBox="1"/>
          <p:nvPr/>
        </p:nvSpPr>
        <p:spPr>
          <a:xfrm>
            <a:off x="7763330" y="4106352"/>
            <a:ext cx="78377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いち   ぶ      きん  ぞく</a:t>
            </a:r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BB767513-F7B4-5BBE-F4EB-02B3893FE4EF}"/>
              </a:ext>
            </a:extLst>
          </p:cNvPr>
          <p:cNvSpPr txBox="1"/>
          <p:nvPr/>
        </p:nvSpPr>
        <p:spPr>
          <a:xfrm>
            <a:off x="3398425" y="6152477"/>
            <a:ext cx="805275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いち   ぶ      きん  ぞく</a:t>
            </a:r>
          </a:p>
        </p:txBody>
      </p: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F2517008-60A3-CBC0-F541-50FC22D462BE}"/>
              </a:ext>
            </a:extLst>
          </p:cNvPr>
          <p:cNvSpPr txBox="1"/>
          <p:nvPr/>
        </p:nvSpPr>
        <p:spPr>
          <a:xfrm>
            <a:off x="1505330" y="4082357"/>
            <a:ext cx="48857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ねつ しょうきゃく</a:t>
            </a:r>
          </a:p>
        </p:txBody>
      </p:sp>
      <p:sp>
        <p:nvSpPr>
          <p:cNvPr id="68" name="テキスト ボックス 67">
            <a:extLst>
              <a:ext uri="{FF2B5EF4-FFF2-40B4-BE49-F238E27FC236}">
                <a16:creationId xmlns:a16="http://schemas.microsoft.com/office/drawing/2014/main" id="{DAF78224-898C-8AA8-1285-2CFFCF8D6E90}"/>
              </a:ext>
            </a:extLst>
          </p:cNvPr>
          <p:cNvSpPr txBox="1"/>
          <p:nvPr/>
        </p:nvSpPr>
        <p:spPr>
          <a:xfrm>
            <a:off x="1392903" y="4316082"/>
            <a:ext cx="1081514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り    よう           はつ  でん</a:t>
            </a:r>
          </a:p>
        </p:txBody>
      </p:sp>
      <p:sp>
        <p:nvSpPr>
          <p:cNvPr id="69" name="テキスト ボックス 68">
            <a:extLst>
              <a:ext uri="{FF2B5EF4-FFF2-40B4-BE49-F238E27FC236}">
                <a16:creationId xmlns:a16="http://schemas.microsoft.com/office/drawing/2014/main" id="{A2EDB371-BC75-99FB-7DAE-27CD30CCB41E}"/>
              </a:ext>
            </a:extLst>
          </p:cNvPr>
          <p:cNvSpPr txBox="1"/>
          <p:nvPr/>
        </p:nvSpPr>
        <p:spPr>
          <a:xfrm>
            <a:off x="2067201" y="5473618"/>
            <a:ext cx="218663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8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かん</a:t>
            </a:r>
          </a:p>
        </p:txBody>
      </p:sp>
      <p:sp>
        <p:nvSpPr>
          <p:cNvPr id="70" name="テキスト ボックス 69">
            <a:extLst>
              <a:ext uri="{FF2B5EF4-FFF2-40B4-BE49-F238E27FC236}">
                <a16:creationId xmlns:a16="http://schemas.microsoft.com/office/drawing/2014/main" id="{313CE8B2-EC27-77E5-909D-F699526C9E86}"/>
              </a:ext>
            </a:extLst>
          </p:cNvPr>
          <p:cNvSpPr txBox="1"/>
          <p:nvPr/>
        </p:nvSpPr>
        <p:spPr>
          <a:xfrm>
            <a:off x="3600534" y="5309753"/>
            <a:ext cx="374565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8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おお がた</a:t>
            </a:r>
          </a:p>
        </p:txBody>
      </p:sp>
      <p:sp>
        <p:nvSpPr>
          <p:cNvPr id="71" name="テキスト ボックス 70">
            <a:extLst>
              <a:ext uri="{FF2B5EF4-FFF2-40B4-BE49-F238E27FC236}">
                <a16:creationId xmlns:a16="http://schemas.microsoft.com/office/drawing/2014/main" id="{A8C9FE9D-BA02-52CA-EAE8-A879E2460942}"/>
              </a:ext>
            </a:extLst>
          </p:cNvPr>
          <p:cNvSpPr txBox="1"/>
          <p:nvPr/>
        </p:nvSpPr>
        <p:spPr>
          <a:xfrm>
            <a:off x="5598574" y="5228064"/>
            <a:ext cx="846563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8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しん ぶん    ざつ</a:t>
            </a:r>
          </a:p>
        </p:txBody>
      </p:sp>
      <p:sp>
        <p:nvSpPr>
          <p:cNvPr id="72" name="テキスト ボックス 71">
            <a:extLst>
              <a:ext uri="{FF2B5EF4-FFF2-40B4-BE49-F238E27FC236}">
                <a16:creationId xmlns:a16="http://schemas.microsoft.com/office/drawing/2014/main" id="{49564598-BD28-4A2B-4A04-7A20C0C41C27}"/>
              </a:ext>
            </a:extLst>
          </p:cNvPr>
          <p:cNvSpPr txBox="1"/>
          <p:nvPr/>
        </p:nvSpPr>
        <p:spPr>
          <a:xfrm>
            <a:off x="5568297" y="4874663"/>
            <a:ext cx="1341404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ち  いき       し  げんしゅうだんかいしゅう</a:t>
            </a:r>
          </a:p>
        </p:txBody>
      </p:sp>
      <p:sp>
        <p:nvSpPr>
          <p:cNvPr id="73" name="テキスト ボックス 72">
            <a:extLst>
              <a:ext uri="{FF2B5EF4-FFF2-40B4-BE49-F238E27FC236}">
                <a16:creationId xmlns:a16="http://schemas.microsoft.com/office/drawing/2014/main" id="{09312D59-782A-06D5-AE4A-7CE3891B0CA5}"/>
              </a:ext>
            </a:extLst>
          </p:cNvPr>
          <p:cNvSpPr txBox="1"/>
          <p:nvPr/>
        </p:nvSpPr>
        <p:spPr>
          <a:xfrm>
            <a:off x="7976289" y="4871909"/>
            <a:ext cx="52279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し  げんかいしゅう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9999" y="360000"/>
            <a:ext cx="9360535" cy="6840220"/>
          </a:xfrm>
          <a:custGeom>
            <a:avLst/>
            <a:gdLst/>
            <a:ahLst/>
            <a:cxnLst/>
            <a:rect l="l" t="t" r="r" b="b"/>
            <a:pathLst>
              <a:path w="9360535" h="6840220">
                <a:moveTo>
                  <a:pt x="9252000" y="0"/>
                </a:moveTo>
                <a:lnTo>
                  <a:pt x="108000" y="0"/>
                </a:lnTo>
                <a:lnTo>
                  <a:pt x="65960" y="8488"/>
                </a:lnTo>
                <a:lnTo>
                  <a:pt x="31630" y="31635"/>
                </a:lnTo>
                <a:lnTo>
                  <a:pt x="8486" y="65965"/>
                </a:lnTo>
                <a:lnTo>
                  <a:pt x="0" y="108000"/>
                </a:lnTo>
                <a:lnTo>
                  <a:pt x="0" y="6732003"/>
                </a:lnTo>
                <a:lnTo>
                  <a:pt x="8486" y="6774044"/>
                </a:lnTo>
                <a:lnTo>
                  <a:pt x="31630" y="6808373"/>
                </a:lnTo>
                <a:lnTo>
                  <a:pt x="65960" y="6831517"/>
                </a:lnTo>
                <a:lnTo>
                  <a:pt x="108000" y="6840004"/>
                </a:lnTo>
                <a:lnTo>
                  <a:pt x="9252000" y="6840004"/>
                </a:lnTo>
                <a:lnTo>
                  <a:pt x="9294041" y="6831517"/>
                </a:lnTo>
                <a:lnTo>
                  <a:pt x="9328370" y="6808373"/>
                </a:lnTo>
                <a:lnTo>
                  <a:pt x="9351515" y="6774044"/>
                </a:lnTo>
                <a:lnTo>
                  <a:pt x="9360001" y="6732003"/>
                </a:lnTo>
                <a:lnTo>
                  <a:pt x="9360001" y="108000"/>
                </a:lnTo>
                <a:lnTo>
                  <a:pt x="9351515" y="65965"/>
                </a:lnTo>
                <a:lnTo>
                  <a:pt x="9328370" y="31635"/>
                </a:lnTo>
                <a:lnTo>
                  <a:pt x="9294041" y="8488"/>
                </a:lnTo>
                <a:lnTo>
                  <a:pt x="9252000" y="0"/>
                </a:lnTo>
                <a:close/>
              </a:path>
            </a:pathLst>
          </a:custGeom>
          <a:solidFill>
            <a:srgbClr val="FACA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451087" y="1040614"/>
            <a:ext cx="5133340" cy="635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３R</a:t>
            </a:r>
            <a:r>
              <a:rPr b="1" spc="-1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でごみを減らそう</a:t>
            </a:r>
            <a:r>
              <a:rPr spc="-1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!</a:t>
            </a:r>
          </a:p>
        </p:txBody>
      </p:sp>
      <p:sp>
        <p:nvSpPr>
          <p:cNvPr id="5" name="object 5"/>
          <p:cNvSpPr/>
          <p:nvPr/>
        </p:nvSpPr>
        <p:spPr>
          <a:xfrm>
            <a:off x="1506195" y="1761380"/>
            <a:ext cx="7023100" cy="0"/>
          </a:xfrm>
          <a:custGeom>
            <a:avLst/>
            <a:gdLst/>
            <a:ahLst/>
            <a:cxnLst/>
            <a:rect l="l" t="t" r="r" b="b"/>
            <a:pathLst>
              <a:path w="7023100">
                <a:moveTo>
                  <a:pt x="0" y="0"/>
                </a:moveTo>
                <a:lnTo>
                  <a:pt x="7023100" y="0"/>
                </a:lnTo>
              </a:path>
            </a:pathLst>
          </a:custGeom>
          <a:ln w="38100">
            <a:solidFill>
              <a:srgbClr val="F05B7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706495" y="2883064"/>
            <a:ext cx="2707005" cy="421640"/>
          </a:xfrm>
          <a:custGeom>
            <a:avLst/>
            <a:gdLst/>
            <a:ahLst/>
            <a:cxnLst/>
            <a:rect l="l" t="t" r="r" b="b"/>
            <a:pathLst>
              <a:path w="2707004" h="421639">
                <a:moveTo>
                  <a:pt x="332155" y="210705"/>
                </a:moveTo>
                <a:lnTo>
                  <a:pt x="21780" y="0"/>
                </a:lnTo>
                <a:lnTo>
                  <a:pt x="0" y="32080"/>
                </a:lnTo>
                <a:lnTo>
                  <a:pt x="263105" y="210705"/>
                </a:lnTo>
                <a:lnTo>
                  <a:pt x="0" y="389331"/>
                </a:lnTo>
                <a:lnTo>
                  <a:pt x="21780" y="421411"/>
                </a:lnTo>
                <a:lnTo>
                  <a:pt x="332155" y="210705"/>
                </a:lnTo>
                <a:close/>
              </a:path>
              <a:path w="2707004" h="421639">
                <a:moveTo>
                  <a:pt x="2706420" y="210705"/>
                </a:moveTo>
                <a:lnTo>
                  <a:pt x="2396058" y="0"/>
                </a:lnTo>
                <a:lnTo>
                  <a:pt x="2374277" y="32080"/>
                </a:lnTo>
                <a:lnTo>
                  <a:pt x="2637383" y="210705"/>
                </a:lnTo>
                <a:lnTo>
                  <a:pt x="2374277" y="389331"/>
                </a:lnTo>
                <a:lnTo>
                  <a:pt x="2396058" y="421411"/>
                </a:lnTo>
                <a:lnTo>
                  <a:pt x="2706420" y="21070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81141" y="3608442"/>
            <a:ext cx="2055787" cy="1390454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2405808" y="2010507"/>
            <a:ext cx="5243962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2000" b="1" dirty="0" err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ごみは</a:t>
            </a:r>
            <a:r>
              <a:rPr sz="2000" b="1" spc="-5" dirty="0" err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みんなの取り組みで減らすことができます</a:t>
            </a:r>
            <a:r>
              <a:rPr lang="en-US" altLang="ja-JP" sz="2000" b="1" spc="-5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｡</a:t>
            </a:r>
            <a:endParaRPr sz="20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505737" y="2605884"/>
            <a:ext cx="2006600" cy="9002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80"/>
              </a:spcBef>
            </a:pPr>
            <a:r>
              <a:rPr sz="2800" b="1" spc="-10" dirty="0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FuturaTDem"/>
              </a:rPr>
              <a:t>Reduce</a:t>
            </a:r>
            <a:endParaRPr sz="2800" b="1" dirty="0">
              <a:latin typeface="Meiryo UI" panose="020B0604030504040204" pitchFamily="50" charset="-128"/>
              <a:ea typeface="Meiryo UI" panose="020B0604030504040204" pitchFamily="50" charset="-128"/>
              <a:cs typeface="FuturaTDem"/>
            </a:endParaRPr>
          </a:p>
          <a:p>
            <a:pPr algn="ctr">
              <a:lnSpc>
                <a:spcPct val="100000"/>
              </a:lnSpc>
              <a:spcBef>
                <a:spcPts val="310"/>
              </a:spcBef>
            </a:pPr>
            <a:r>
              <a:rPr sz="2800" b="1" spc="-10" dirty="0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①</a:t>
            </a:r>
            <a:r>
              <a:rPr sz="2800" b="1" spc="-10" dirty="0" err="1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リデュース</a:t>
            </a:r>
            <a:endParaRPr sz="2800" b="1" dirty="0"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552625" y="3605743"/>
            <a:ext cx="2056130" cy="603885"/>
          </a:xfrm>
          <a:custGeom>
            <a:avLst/>
            <a:gdLst/>
            <a:ahLst/>
            <a:cxnLst/>
            <a:rect l="l" t="t" r="r" b="b"/>
            <a:pathLst>
              <a:path w="2056129" h="603885">
                <a:moveTo>
                  <a:pt x="1943658" y="0"/>
                </a:moveTo>
                <a:lnTo>
                  <a:pt x="112140" y="0"/>
                </a:lnTo>
                <a:lnTo>
                  <a:pt x="68488" y="8811"/>
                </a:lnTo>
                <a:lnTo>
                  <a:pt x="32843" y="32842"/>
                </a:lnTo>
                <a:lnTo>
                  <a:pt x="8812" y="68483"/>
                </a:lnTo>
                <a:lnTo>
                  <a:pt x="0" y="112128"/>
                </a:lnTo>
                <a:lnTo>
                  <a:pt x="0" y="491515"/>
                </a:lnTo>
                <a:lnTo>
                  <a:pt x="8812" y="535160"/>
                </a:lnTo>
                <a:lnTo>
                  <a:pt x="32843" y="570801"/>
                </a:lnTo>
                <a:lnTo>
                  <a:pt x="68488" y="594831"/>
                </a:lnTo>
                <a:lnTo>
                  <a:pt x="112140" y="603643"/>
                </a:lnTo>
                <a:lnTo>
                  <a:pt x="1943658" y="603643"/>
                </a:lnTo>
                <a:lnTo>
                  <a:pt x="1987303" y="594831"/>
                </a:lnTo>
                <a:lnTo>
                  <a:pt x="2022944" y="570801"/>
                </a:lnTo>
                <a:lnTo>
                  <a:pt x="2046975" y="535160"/>
                </a:lnTo>
                <a:lnTo>
                  <a:pt x="2055787" y="491515"/>
                </a:lnTo>
                <a:lnTo>
                  <a:pt x="2055787" y="112128"/>
                </a:lnTo>
                <a:lnTo>
                  <a:pt x="2046975" y="68483"/>
                </a:lnTo>
                <a:lnTo>
                  <a:pt x="2022944" y="32842"/>
                </a:lnTo>
                <a:lnTo>
                  <a:pt x="1987303" y="8811"/>
                </a:lnTo>
                <a:lnTo>
                  <a:pt x="1943658" y="0"/>
                </a:lnTo>
                <a:close/>
              </a:path>
            </a:pathLst>
          </a:custGeom>
          <a:solidFill>
            <a:srgbClr val="3F9347"/>
          </a:solidFill>
        </p:spPr>
        <p:txBody>
          <a:bodyPr wrap="square" lIns="0" tIns="0" rIns="0" bIns="0" rtlCol="0"/>
          <a:lstStyle/>
          <a:p>
            <a:endParaRPr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574048" y="2605884"/>
            <a:ext cx="2006600" cy="9002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80"/>
              </a:spcBef>
            </a:pPr>
            <a:r>
              <a:rPr sz="2800" b="1" spc="-10" dirty="0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FuturaTDem"/>
              </a:rPr>
              <a:t>Recycle</a:t>
            </a:r>
            <a:endParaRPr sz="2800" b="1" dirty="0">
              <a:latin typeface="Meiryo UI" panose="020B0604030504040204" pitchFamily="50" charset="-128"/>
              <a:ea typeface="Meiryo UI" panose="020B0604030504040204" pitchFamily="50" charset="-128"/>
              <a:cs typeface="FuturaTDem"/>
            </a:endParaRPr>
          </a:p>
          <a:p>
            <a:pPr algn="ctr">
              <a:lnSpc>
                <a:spcPct val="100000"/>
              </a:lnSpc>
              <a:spcBef>
                <a:spcPts val="310"/>
              </a:spcBef>
            </a:pPr>
            <a:r>
              <a:rPr sz="2800" b="1" spc="-10" dirty="0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③</a:t>
            </a:r>
            <a:r>
              <a:rPr sz="2800" b="1" spc="-10" dirty="0" err="1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リサイクル</a:t>
            </a:r>
            <a:endParaRPr sz="2800" b="1" dirty="0"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</p:txBody>
      </p:sp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016883" y="3605743"/>
            <a:ext cx="2055787" cy="1406458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4195573" y="2605884"/>
            <a:ext cx="1676400" cy="8617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2800" b="1" spc="-10" dirty="0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FuturaTDem"/>
              </a:rPr>
              <a:t>Reuse</a:t>
            </a:r>
            <a:endParaRPr sz="2800" b="1" dirty="0">
              <a:latin typeface="Meiryo UI" panose="020B0604030504040204" pitchFamily="50" charset="-128"/>
              <a:ea typeface="Meiryo UI" panose="020B0604030504040204" pitchFamily="50" charset="-128"/>
              <a:cs typeface="FuturaTDem"/>
            </a:endParaRPr>
          </a:p>
          <a:p>
            <a:pPr algn="ctr">
              <a:lnSpc>
                <a:spcPct val="100000"/>
              </a:lnSpc>
            </a:pPr>
            <a:r>
              <a:rPr sz="2800" b="1" spc="-10" dirty="0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②</a:t>
            </a:r>
            <a:r>
              <a:rPr sz="2800" b="1" spc="-10" dirty="0" err="1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リユース</a:t>
            </a:r>
            <a:endParaRPr sz="2800" b="1" dirty="0"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</p:txBody>
      </p:sp>
      <p:grpSp>
        <p:nvGrpSpPr>
          <p:cNvPr id="53" name="グループ化 52">
            <a:extLst>
              <a:ext uri="{FF2B5EF4-FFF2-40B4-BE49-F238E27FC236}">
                <a16:creationId xmlns:a16="http://schemas.microsoft.com/office/drawing/2014/main" id="{FE1E785D-7572-A610-8C02-AA6430A3D3F0}"/>
              </a:ext>
            </a:extLst>
          </p:cNvPr>
          <p:cNvGrpSpPr/>
          <p:nvPr/>
        </p:nvGrpSpPr>
        <p:grpSpPr>
          <a:xfrm>
            <a:off x="2092222" y="4229967"/>
            <a:ext cx="5928920" cy="792806"/>
            <a:chOff x="2092222" y="4229967"/>
            <a:chExt cx="5928920" cy="792806"/>
          </a:xfrm>
        </p:grpSpPr>
        <p:sp>
          <p:nvSpPr>
            <p:cNvPr id="15" name="object 15"/>
            <p:cNvSpPr/>
            <p:nvPr/>
          </p:nvSpPr>
          <p:spPr>
            <a:xfrm>
              <a:off x="7243599" y="4335745"/>
              <a:ext cx="310515" cy="574040"/>
            </a:xfrm>
            <a:custGeom>
              <a:avLst/>
              <a:gdLst/>
              <a:ahLst/>
              <a:cxnLst/>
              <a:rect l="l" t="t" r="r" b="b"/>
              <a:pathLst>
                <a:path w="310515" h="574039">
                  <a:moveTo>
                    <a:pt x="217004" y="0"/>
                  </a:moveTo>
                  <a:lnTo>
                    <a:pt x="14820" y="20891"/>
                  </a:lnTo>
                  <a:lnTo>
                    <a:pt x="11772" y="24637"/>
                  </a:lnTo>
                  <a:lnTo>
                    <a:pt x="16624" y="71589"/>
                  </a:lnTo>
                  <a:lnTo>
                    <a:pt x="0" y="155384"/>
                  </a:lnTo>
                  <a:lnTo>
                    <a:pt x="42926" y="570737"/>
                  </a:lnTo>
                  <a:lnTo>
                    <a:pt x="46672" y="573785"/>
                  </a:lnTo>
                  <a:lnTo>
                    <a:pt x="245910" y="553021"/>
                  </a:lnTo>
                  <a:lnTo>
                    <a:pt x="307771" y="532955"/>
                  </a:lnTo>
                  <a:lnTo>
                    <a:pt x="309968" y="529577"/>
                  </a:lnTo>
                  <a:lnTo>
                    <a:pt x="266992" y="114388"/>
                  </a:lnTo>
                  <a:lnTo>
                    <a:pt x="266687" y="113664"/>
                  </a:lnTo>
                  <a:lnTo>
                    <a:pt x="263105" y="114960"/>
                  </a:lnTo>
                  <a:lnTo>
                    <a:pt x="266687" y="113639"/>
                  </a:lnTo>
                  <a:lnTo>
                    <a:pt x="266090" y="112204"/>
                  </a:lnTo>
                  <a:lnTo>
                    <a:pt x="225539" y="49377"/>
                  </a:lnTo>
                  <a:lnTo>
                    <a:pt x="220751" y="3047"/>
                  </a:lnTo>
                  <a:lnTo>
                    <a:pt x="217004" y="0"/>
                  </a:lnTo>
                  <a:close/>
                </a:path>
              </a:pathLst>
            </a:custGeom>
            <a:solidFill>
              <a:srgbClr val="3E2C0F"/>
            </a:solidFill>
          </p:spPr>
          <p:txBody>
            <a:bodyPr wrap="square" lIns="0" tIns="0" rIns="0" bIns="0" rtlCol="0"/>
            <a:lstStyle/>
            <a:p>
              <a:endParaRPr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247261" y="4339968"/>
              <a:ext cx="259922" cy="154768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7251237" y="4470887"/>
              <a:ext cx="236854" cy="431165"/>
            </a:xfrm>
            <a:custGeom>
              <a:avLst/>
              <a:gdLst/>
              <a:ahLst/>
              <a:cxnLst/>
              <a:rect l="l" t="t" r="r" b="b"/>
              <a:pathLst>
                <a:path w="236854" h="431164">
                  <a:moveTo>
                    <a:pt x="193814" y="0"/>
                  </a:moveTo>
                  <a:lnTo>
                    <a:pt x="0" y="20027"/>
                  </a:lnTo>
                  <a:lnTo>
                    <a:pt x="42430" y="430631"/>
                  </a:lnTo>
                  <a:lnTo>
                    <a:pt x="236245" y="410603"/>
                  </a:lnTo>
                  <a:lnTo>
                    <a:pt x="193814" y="0"/>
                  </a:lnTo>
                  <a:close/>
                </a:path>
              </a:pathLst>
            </a:custGeom>
            <a:solidFill>
              <a:srgbClr val="0072BC"/>
            </a:solidFill>
          </p:spPr>
          <p:txBody>
            <a:bodyPr wrap="square" lIns="0" tIns="0" rIns="0" bIns="0" rtlCol="0"/>
            <a:lstStyle/>
            <a:p>
              <a:endParaRPr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264507" y="4599365"/>
              <a:ext cx="207035" cy="147904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7247343" y="4466911"/>
              <a:ext cx="244475" cy="438784"/>
            </a:xfrm>
            <a:custGeom>
              <a:avLst/>
              <a:gdLst/>
              <a:ahLst/>
              <a:cxnLst/>
              <a:rect l="l" t="t" r="r" b="b"/>
              <a:pathLst>
                <a:path w="244475" h="438785">
                  <a:moveTo>
                    <a:pt x="199453" y="0"/>
                  </a:moveTo>
                  <a:lnTo>
                    <a:pt x="2501" y="20307"/>
                  </a:lnTo>
                  <a:lnTo>
                    <a:pt x="0" y="23380"/>
                  </a:lnTo>
                  <a:lnTo>
                    <a:pt x="42735" y="436956"/>
                  </a:lnTo>
                  <a:lnTo>
                    <a:pt x="44386" y="438416"/>
                  </a:lnTo>
                  <a:lnTo>
                    <a:pt x="46464" y="438416"/>
                  </a:lnTo>
                  <a:lnTo>
                    <a:pt x="123782" y="430428"/>
                  </a:lnTo>
                  <a:lnTo>
                    <a:pt x="49720" y="430428"/>
                  </a:lnTo>
                  <a:lnTo>
                    <a:pt x="8077" y="27393"/>
                  </a:lnTo>
                  <a:lnTo>
                    <a:pt x="194309" y="8153"/>
                  </a:lnTo>
                  <a:lnTo>
                    <a:pt x="201971" y="8153"/>
                  </a:lnTo>
                  <a:lnTo>
                    <a:pt x="201282" y="1485"/>
                  </a:lnTo>
                  <a:lnTo>
                    <a:pt x="199453" y="0"/>
                  </a:lnTo>
                  <a:close/>
                </a:path>
                <a:path w="244475" h="438785">
                  <a:moveTo>
                    <a:pt x="201971" y="8153"/>
                  </a:moveTo>
                  <a:lnTo>
                    <a:pt x="194309" y="8153"/>
                  </a:lnTo>
                  <a:lnTo>
                    <a:pt x="235953" y="411175"/>
                  </a:lnTo>
                  <a:lnTo>
                    <a:pt x="49720" y="430428"/>
                  </a:lnTo>
                  <a:lnTo>
                    <a:pt x="123782" y="430428"/>
                  </a:lnTo>
                  <a:lnTo>
                    <a:pt x="241541" y="418261"/>
                  </a:lnTo>
                  <a:lnTo>
                    <a:pt x="242455" y="417766"/>
                  </a:lnTo>
                  <a:lnTo>
                    <a:pt x="243725" y="416191"/>
                  </a:lnTo>
                  <a:lnTo>
                    <a:pt x="244030" y="415188"/>
                  </a:lnTo>
                  <a:lnTo>
                    <a:pt x="201971" y="8153"/>
                  </a:lnTo>
                  <a:close/>
                </a:path>
              </a:pathLst>
            </a:custGeom>
            <a:solidFill>
              <a:srgbClr val="3E2C0F"/>
            </a:solidFill>
          </p:spPr>
          <p:txBody>
            <a:bodyPr wrap="square" lIns="0" tIns="0" rIns="0" bIns="0" rtlCol="0"/>
            <a:lstStyle/>
            <a:p>
              <a:endParaRPr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7444729" y="4451950"/>
              <a:ext cx="100965" cy="429895"/>
            </a:xfrm>
            <a:custGeom>
              <a:avLst/>
              <a:gdLst/>
              <a:ahLst/>
              <a:cxnLst/>
              <a:rect l="l" t="t" r="r" b="b"/>
              <a:pathLst>
                <a:path w="100965" h="429895">
                  <a:moveTo>
                    <a:pt x="58470" y="0"/>
                  </a:moveTo>
                  <a:lnTo>
                    <a:pt x="0" y="18961"/>
                  </a:lnTo>
                  <a:lnTo>
                    <a:pt x="42430" y="429577"/>
                  </a:lnTo>
                  <a:lnTo>
                    <a:pt x="100901" y="410603"/>
                  </a:lnTo>
                  <a:lnTo>
                    <a:pt x="58470" y="0"/>
                  </a:lnTo>
                  <a:close/>
                </a:path>
              </a:pathLst>
            </a:custGeom>
            <a:solidFill>
              <a:srgbClr val="005E9E"/>
            </a:solidFill>
          </p:spPr>
          <p:txBody>
            <a:bodyPr wrap="square" lIns="0" tIns="0" rIns="0" bIns="0" rtlCol="0"/>
            <a:lstStyle/>
            <a:p>
              <a:endParaRPr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7458012" y="4580428"/>
              <a:ext cx="71755" cy="147320"/>
            </a:xfrm>
            <a:custGeom>
              <a:avLst/>
              <a:gdLst/>
              <a:ahLst/>
              <a:cxnLst/>
              <a:rect l="l" t="t" r="r" b="b"/>
              <a:pathLst>
                <a:path w="71754" h="147320">
                  <a:moveTo>
                    <a:pt x="58470" y="0"/>
                  </a:moveTo>
                  <a:lnTo>
                    <a:pt x="0" y="18973"/>
                  </a:lnTo>
                  <a:lnTo>
                    <a:pt x="13208" y="146850"/>
                  </a:lnTo>
                  <a:lnTo>
                    <a:pt x="71678" y="127876"/>
                  </a:lnTo>
                  <a:lnTo>
                    <a:pt x="58470" y="0"/>
                  </a:lnTo>
                  <a:close/>
                </a:path>
              </a:pathLst>
            </a:custGeom>
            <a:solidFill>
              <a:srgbClr val="D1D3D4"/>
            </a:solidFill>
          </p:spPr>
          <p:txBody>
            <a:bodyPr wrap="square" lIns="0" tIns="0" rIns="0" bIns="0" rtlCol="0"/>
            <a:lstStyle/>
            <a:p>
              <a:endParaRPr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7440752" y="4237278"/>
              <a:ext cx="580390" cy="785495"/>
            </a:xfrm>
            <a:custGeom>
              <a:avLst/>
              <a:gdLst/>
              <a:ahLst/>
              <a:cxnLst/>
              <a:rect l="l" t="t" r="r" b="b"/>
              <a:pathLst>
                <a:path w="580390" h="785495">
                  <a:moveTo>
                    <a:pt x="108839" y="626668"/>
                  </a:moveTo>
                  <a:lnTo>
                    <a:pt x="100761" y="548487"/>
                  </a:lnTo>
                  <a:lnTo>
                    <a:pt x="100761" y="622604"/>
                  </a:lnTo>
                  <a:lnTo>
                    <a:pt x="49707" y="639165"/>
                  </a:lnTo>
                  <a:lnTo>
                    <a:pt x="8077" y="236308"/>
                  </a:lnTo>
                  <a:lnTo>
                    <a:pt x="59131" y="219748"/>
                  </a:lnTo>
                  <a:lnTo>
                    <a:pt x="100761" y="622604"/>
                  </a:lnTo>
                  <a:lnTo>
                    <a:pt x="100761" y="548487"/>
                  </a:lnTo>
                  <a:lnTo>
                    <a:pt x="66802" y="219748"/>
                  </a:lnTo>
                  <a:lnTo>
                    <a:pt x="62344" y="210693"/>
                  </a:lnTo>
                  <a:lnTo>
                    <a:pt x="1079" y="230568"/>
                  </a:lnTo>
                  <a:lnTo>
                    <a:pt x="0" y="232244"/>
                  </a:lnTo>
                  <a:lnTo>
                    <a:pt x="42735" y="645782"/>
                  </a:lnTo>
                  <a:lnTo>
                    <a:pt x="43357" y="646811"/>
                  </a:lnTo>
                  <a:lnTo>
                    <a:pt x="45288" y="648055"/>
                  </a:lnTo>
                  <a:lnTo>
                    <a:pt x="46990" y="648055"/>
                  </a:lnTo>
                  <a:lnTo>
                    <a:pt x="74396" y="639165"/>
                  </a:lnTo>
                  <a:lnTo>
                    <a:pt x="107759" y="628345"/>
                  </a:lnTo>
                  <a:lnTo>
                    <a:pt x="108839" y="626668"/>
                  </a:lnTo>
                  <a:close/>
                </a:path>
                <a:path w="580390" h="785495">
                  <a:moveTo>
                    <a:pt x="580072" y="232613"/>
                  </a:moveTo>
                  <a:lnTo>
                    <a:pt x="577253" y="199542"/>
                  </a:lnTo>
                  <a:lnTo>
                    <a:pt x="567829" y="173507"/>
                  </a:lnTo>
                  <a:lnTo>
                    <a:pt x="554583" y="152793"/>
                  </a:lnTo>
                  <a:lnTo>
                    <a:pt x="530618" y="124447"/>
                  </a:lnTo>
                  <a:lnTo>
                    <a:pt x="522808" y="113525"/>
                  </a:lnTo>
                  <a:lnTo>
                    <a:pt x="517613" y="102108"/>
                  </a:lnTo>
                  <a:lnTo>
                    <a:pt x="515861" y="89395"/>
                  </a:lnTo>
                  <a:lnTo>
                    <a:pt x="519696" y="86017"/>
                  </a:lnTo>
                  <a:lnTo>
                    <a:pt x="522185" y="81407"/>
                  </a:lnTo>
                  <a:lnTo>
                    <a:pt x="528548" y="33235"/>
                  </a:lnTo>
                  <a:lnTo>
                    <a:pt x="527964" y="24765"/>
                  </a:lnTo>
                  <a:lnTo>
                    <a:pt x="524306" y="17437"/>
                  </a:lnTo>
                  <a:lnTo>
                    <a:pt x="518172" y="12001"/>
                  </a:lnTo>
                  <a:lnTo>
                    <a:pt x="510159" y="9245"/>
                  </a:lnTo>
                  <a:lnTo>
                    <a:pt x="440093" y="0"/>
                  </a:lnTo>
                  <a:lnTo>
                    <a:pt x="431634" y="571"/>
                  </a:lnTo>
                  <a:lnTo>
                    <a:pt x="424307" y="4229"/>
                  </a:lnTo>
                  <a:lnTo>
                    <a:pt x="418884" y="10363"/>
                  </a:lnTo>
                  <a:lnTo>
                    <a:pt x="416128" y="18389"/>
                  </a:lnTo>
                  <a:lnTo>
                    <a:pt x="409765" y="66548"/>
                  </a:lnTo>
                  <a:lnTo>
                    <a:pt x="410972" y="71666"/>
                  </a:lnTo>
                  <a:lnTo>
                    <a:pt x="413791" y="75920"/>
                  </a:lnTo>
                  <a:lnTo>
                    <a:pt x="408800" y="87744"/>
                  </a:lnTo>
                  <a:lnTo>
                    <a:pt x="400824" y="97421"/>
                  </a:lnTo>
                  <a:lnTo>
                    <a:pt x="390436" y="105943"/>
                  </a:lnTo>
                  <a:lnTo>
                    <a:pt x="359943" y="127088"/>
                  </a:lnTo>
                  <a:lnTo>
                    <a:pt x="341782" y="143598"/>
                  </a:lnTo>
                  <a:lnTo>
                    <a:pt x="314744" y="197053"/>
                  </a:lnTo>
                  <a:lnTo>
                    <a:pt x="300977" y="294297"/>
                  </a:lnTo>
                  <a:lnTo>
                    <a:pt x="294601" y="342633"/>
                  </a:lnTo>
                  <a:lnTo>
                    <a:pt x="294627" y="349161"/>
                  </a:lnTo>
                  <a:lnTo>
                    <a:pt x="296379" y="355473"/>
                  </a:lnTo>
                  <a:lnTo>
                    <a:pt x="299745" y="361416"/>
                  </a:lnTo>
                  <a:lnTo>
                    <a:pt x="304609" y="366826"/>
                  </a:lnTo>
                  <a:lnTo>
                    <a:pt x="298462" y="371779"/>
                  </a:lnTo>
                  <a:lnTo>
                    <a:pt x="293497" y="377926"/>
                  </a:lnTo>
                  <a:lnTo>
                    <a:pt x="289915" y="385051"/>
                  </a:lnTo>
                  <a:lnTo>
                    <a:pt x="287959" y="392938"/>
                  </a:lnTo>
                  <a:lnTo>
                    <a:pt x="247053" y="702729"/>
                  </a:lnTo>
                  <a:lnTo>
                    <a:pt x="248551" y="724547"/>
                  </a:lnTo>
                  <a:lnTo>
                    <a:pt x="257987" y="743470"/>
                  </a:lnTo>
                  <a:lnTo>
                    <a:pt x="273812" y="757491"/>
                  </a:lnTo>
                  <a:lnTo>
                    <a:pt x="294500" y="764616"/>
                  </a:lnTo>
                  <a:lnTo>
                    <a:pt x="452323" y="785444"/>
                  </a:lnTo>
                  <a:lnTo>
                    <a:pt x="474141" y="783945"/>
                  </a:lnTo>
                  <a:lnTo>
                    <a:pt x="507085" y="758685"/>
                  </a:lnTo>
                  <a:lnTo>
                    <a:pt x="555104" y="428205"/>
                  </a:lnTo>
                  <a:lnTo>
                    <a:pt x="555256" y="420077"/>
                  </a:lnTo>
                  <a:lnTo>
                    <a:pt x="553643" y="412267"/>
                  </a:lnTo>
                  <a:lnTo>
                    <a:pt x="550443" y="405053"/>
                  </a:lnTo>
                  <a:lnTo>
                    <a:pt x="545795" y="398678"/>
                  </a:lnTo>
                  <a:lnTo>
                    <a:pt x="551891" y="394716"/>
                  </a:lnTo>
                  <a:lnTo>
                    <a:pt x="574192" y="282105"/>
                  </a:lnTo>
                  <a:lnTo>
                    <a:pt x="578281" y="249161"/>
                  </a:lnTo>
                  <a:lnTo>
                    <a:pt x="580072" y="232613"/>
                  </a:lnTo>
                  <a:close/>
                </a:path>
              </a:pathLst>
            </a:custGeom>
            <a:solidFill>
              <a:srgbClr val="3E2C0F"/>
            </a:solidFill>
          </p:spPr>
          <p:txBody>
            <a:bodyPr wrap="square" lIns="0" tIns="0" rIns="0" bIns="0" rtlCol="0"/>
            <a:lstStyle/>
            <a:p>
              <a:endParaRPr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7695328" y="4243792"/>
              <a:ext cx="318135" cy="771525"/>
            </a:xfrm>
            <a:custGeom>
              <a:avLst/>
              <a:gdLst/>
              <a:ahLst/>
              <a:cxnLst/>
              <a:rect l="l" t="t" r="r" b="b"/>
              <a:pathLst>
                <a:path w="318134" h="771525">
                  <a:moveTo>
                    <a:pt x="176987" y="0"/>
                  </a:moveTo>
                  <a:lnTo>
                    <a:pt x="170065" y="5308"/>
                  </a:lnTo>
                  <a:lnTo>
                    <a:pt x="162801" y="60286"/>
                  </a:lnTo>
                  <a:lnTo>
                    <a:pt x="164414" y="64503"/>
                  </a:lnTo>
                  <a:lnTo>
                    <a:pt x="167386" y="67437"/>
                  </a:lnTo>
                  <a:lnTo>
                    <a:pt x="150607" y="97203"/>
                  </a:lnTo>
                  <a:lnTo>
                    <a:pt x="89695" y="145782"/>
                  </a:lnTo>
                  <a:lnTo>
                    <a:pt x="67424" y="192722"/>
                  </a:lnTo>
                  <a:lnTo>
                    <a:pt x="53924" y="288772"/>
                  </a:lnTo>
                  <a:lnTo>
                    <a:pt x="47548" y="337096"/>
                  </a:lnTo>
                  <a:lnTo>
                    <a:pt x="48276" y="344533"/>
                  </a:lnTo>
                  <a:lnTo>
                    <a:pt x="52138" y="351462"/>
                  </a:lnTo>
                  <a:lnTo>
                    <a:pt x="58655" y="357473"/>
                  </a:lnTo>
                  <a:lnTo>
                    <a:pt x="67348" y="362153"/>
                  </a:lnTo>
                  <a:lnTo>
                    <a:pt x="57837" y="364628"/>
                  </a:lnTo>
                  <a:lnTo>
                    <a:pt x="49803" y="370009"/>
                  </a:lnTo>
                  <a:lnTo>
                    <a:pt x="43930" y="377774"/>
                  </a:lnTo>
                  <a:lnTo>
                    <a:pt x="40906" y="387400"/>
                  </a:lnTo>
                  <a:lnTo>
                    <a:pt x="0" y="697204"/>
                  </a:lnTo>
                  <a:lnTo>
                    <a:pt x="1280" y="716042"/>
                  </a:lnTo>
                  <a:lnTo>
                    <a:pt x="9405" y="732359"/>
                  </a:lnTo>
                  <a:lnTo>
                    <a:pt x="23058" y="744440"/>
                  </a:lnTo>
                  <a:lnTo>
                    <a:pt x="40919" y="750570"/>
                  </a:lnTo>
                  <a:lnTo>
                    <a:pt x="198742" y="771410"/>
                  </a:lnTo>
                  <a:lnTo>
                    <a:pt x="217581" y="770124"/>
                  </a:lnTo>
                  <a:lnTo>
                    <a:pt x="233902" y="761998"/>
                  </a:lnTo>
                  <a:lnTo>
                    <a:pt x="245983" y="748345"/>
                  </a:lnTo>
                  <a:lnTo>
                    <a:pt x="252107" y="730478"/>
                  </a:lnTo>
                  <a:lnTo>
                    <a:pt x="293014" y="420687"/>
                  </a:lnTo>
                  <a:lnTo>
                    <a:pt x="292592" y="410607"/>
                  </a:lnTo>
                  <a:lnTo>
                    <a:pt x="288936" y="401585"/>
                  </a:lnTo>
                  <a:lnTo>
                    <a:pt x="282572" y="394303"/>
                  </a:lnTo>
                  <a:lnTo>
                    <a:pt x="274027" y="389445"/>
                  </a:lnTo>
                  <a:lnTo>
                    <a:pt x="283636" y="387181"/>
                  </a:lnTo>
                  <a:lnTo>
                    <a:pt x="312170" y="273916"/>
                  </a:lnTo>
                  <a:lnTo>
                    <a:pt x="317919" y="225793"/>
                  </a:lnTo>
                  <a:lnTo>
                    <a:pt x="308600" y="174684"/>
                  </a:lnTo>
                  <a:lnTo>
                    <a:pt x="285353" y="140323"/>
                  </a:lnTo>
                  <a:lnTo>
                    <a:pt x="262387" y="111966"/>
                  </a:lnTo>
                  <a:lnTo>
                    <a:pt x="253911" y="78867"/>
                  </a:lnTo>
                  <a:lnTo>
                    <a:pt x="257530" y="76796"/>
                  </a:lnTo>
                  <a:lnTo>
                    <a:pt x="260197" y="73139"/>
                  </a:lnTo>
                  <a:lnTo>
                    <a:pt x="267449" y="18161"/>
                  </a:lnTo>
                  <a:lnTo>
                    <a:pt x="262140" y="11239"/>
                  </a:lnTo>
                  <a:lnTo>
                    <a:pt x="17698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7691569" y="4240415"/>
              <a:ext cx="325755" cy="779145"/>
            </a:xfrm>
            <a:custGeom>
              <a:avLst/>
              <a:gdLst/>
              <a:ahLst/>
              <a:cxnLst/>
              <a:rect l="l" t="t" r="r" b="b"/>
              <a:pathLst>
                <a:path w="325754" h="779145">
                  <a:moveTo>
                    <a:pt x="184124" y="0"/>
                  </a:moveTo>
                  <a:lnTo>
                    <a:pt x="179527" y="1231"/>
                  </a:lnTo>
                  <a:lnTo>
                    <a:pt x="172072" y="6946"/>
                  </a:lnTo>
                  <a:lnTo>
                    <a:pt x="169684" y="11074"/>
                  </a:lnTo>
                  <a:lnTo>
                    <a:pt x="162853" y="62826"/>
                  </a:lnTo>
                  <a:lnTo>
                    <a:pt x="162763" y="63512"/>
                  </a:lnTo>
                  <a:lnTo>
                    <a:pt x="164083" y="68224"/>
                  </a:lnTo>
                  <a:lnTo>
                    <a:pt x="167068" y="71945"/>
                  </a:lnTo>
                  <a:lnTo>
                    <a:pt x="161891" y="85434"/>
                  </a:lnTo>
                  <a:lnTo>
                    <a:pt x="153350" y="96272"/>
                  </a:lnTo>
                  <a:lnTo>
                    <a:pt x="142274" y="105538"/>
                  </a:lnTo>
                  <a:lnTo>
                    <a:pt x="129489" y="114312"/>
                  </a:lnTo>
                  <a:lnTo>
                    <a:pt x="111167" y="127123"/>
                  </a:lnTo>
                  <a:lnTo>
                    <a:pt x="78348" y="164997"/>
                  </a:lnTo>
                  <a:lnTo>
                    <a:pt x="65005" y="211441"/>
                  </a:lnTo>
                  <a:lnTo>
                    <a:pt x="56184" y="275016"/>
                  </a:lnTo>
                  <a:lnTo>
                    <a:pt x="47548" y="339978"/>
                  </a:lnTo>
                  <a:lnTo>
                    <a:pt x="47784" y="346698"/>
                  </a:lnTo>
                  <a:lnTo>
                    <a:pt x="50166" y="353142"/>
                  </a:lnTo>
                  <a:lnTo>
                    <a:pt x="54522" y="359081"/>
                  </a:lnTo>
                  <a:lnTo>
                    <a:pt x="60755" y="364350"/>
                  </a:lnTo>
                  <a:lnTo>
                    <a:pt x="60573" y="364350"/>
                  </a:lnTo>
                  <a:lnTo>
                    <a:pt x="0" y="700074"/>
                  </a:lnTo>
                  <a:lnTo>
                    <a:pt x="1392" y="720399"/>
                  </a:lnTo>
                  <a:lnTo>
                    <a:pt x="24917" y="751084"/>
                  </a:lnTo>
                  <a:lnTo>
                    <a:pt x="204292" y="778840"/>
                  </a:lnTo>
                  <a:lnTo>
                    <a:pt x="206565" y="778992"/>
                  </a:lnTo>
                  <a:lnTo>
                    <a:pt x="208838" y="778992"/>
                  </a:lnTo>
                  <a:lnTo>
                    <a:pt x="217165" y="778310"/>
                  </a:lnTo>
                  <a:lnTo>
                    <a:pt x="225217" y="776290"/>
                  </a:lnTo>
                  <a:lnTo>
                    <a:pt x="232861" y="772970"/>
                  </a:lnTo>
                  <a:lnTo>
                    <a:pt x="235421" y="771319"/>
                  </a:lnTo>
                  <a:lnTo>
                    <a:pt x="211633" y="771319"/>
                  </a:lnTo>
                  <a:lnTo>
                    <a:pt x="202996" y="771016"/>
                  </a:lnTo>
                  <a:lnTo>
                    <a:pt x="45173" y="750188"/>
                  </a:lnTo>
                  <a:lnTo>
                    <a:pt x="8703" y="718395"/>
                  </a:lnTo>
                  <a:lnTo>
                    <a:pt x="7518" y="701078"/>
                  </a:lnTo>
                  <a:lnTo>
                    <a:pt x="48425" y="391274"/>
                  </a:lnTo>
                  <a:lnTo>
                    <a:pt x="73177" y="369150"/>
                  </a:lnTo>
                  <a:lnTo>
                    <a:pt x="74599" y="367830"/>
                  </a:lnTo>
                  <a:lnTo>
                    <a:pt x="75120" y="364350"/>
                  </a:lnTo>
                  <a:lnTo>
                    <a:pt x="74155" y="362661"/>
                  </a:lnTo>
                  <a:lnTo>
                    <a:pt x="72529" y="362013"/>
                  </a:lnTo>
                  <a:lnTo>
                    <a:pt x="64804" y="357887"/>
                  </a:lnTo>
                  <a:lnTo>
                    <a:pt x="59093" y="352734"/>
                  </a:lnTo>
                  <a:lnTo>
                    <a:pt x="55734" y="346959"/>
                  </a:lnTo>
                  <a:lnTo>
                    <a:pt x="55067" y="340969"/>
                  </a:lnTo>
                  <a:lnTo>
                    <a:pt x="61442" y="292646"/>
                  </a:lnTo>
                  <a:lnTo>
                    <a:pt x="67857" y="245708"/>
                  </a:lnTo>
                  <a:lnTo>
                    <a:pt x="74823" y="197386"/>
                  </a:lnTo>
                  <a:lnTo>
                    <a:pt x="99480" y="148039"/>
                  </a:lnTo>
                  <a:lnTo>
                    <a:pt x="147516" y="111092"/>
                  </a:lnTo>
                  <a:lnTo>
                    <a:pt x="159780" y="100555"/>
                  </a:lnTo>
                  <a:lnTo>
                    <a:pt x="169293" y="87765"/>
                  </a:lnTo>
                  <a:lnTo>
                    <a:pt x="174878" y="71462"/>
                  </a:lnTo>
                  <a:lnTo>
                    <a:pt x="175094" y="70243"/>
                  </a:lnTo>
                  <a:lnTo>
                    <a:pt x="174688" y="68986"/>
                  </a:lnTo>
                  <a:lnTo>
                    <a:pt x="171551" y="65887"/>
                  </a:lnTo>
                  <a:lnTo>
                    <a:pt x="170497" y="62826"/>
                  </a:lnTo>
                  <a:lnTo>
                    <a:pt x="176936" y="14084"/>
                  </a:lnTo>
                  <a:lnTo>
                    <a:pt x="178295" y="11734"/>
                  </a:lnTo>
                  <a:lnTo>
                    <a:pt x="182181" y="8750"/>
                  </a:lnTo>
                  <a:lnTo>
                    <a:pt x="184026" y="8127"/>
                  </a:lnTo>
                  <a:lnTo>
                    <a:pt x="245754" y="8127"/>
                  </a:lnTo>
                  <a:lnTo>
                    <a:pt x="184124" y="0"/>
                  </a:lnTo>
                  <a:close/>
                </a:path>
                <a:path w="325754" h="779145">
                  <a:moveTo>
                    <a:pt x="245754" y="8127"/>
                  </a:moveTo>
                  <a:lnTo>
                    <a:pt x="187794" y="8127"/>
                  </a:lnTo>
                  <a:lnTo>
                    <a:pt x="263321" y="18097"/>
                  </a:lnTo>
                  <a:lnTo>
                    <a:pt x="267169" y="23126"/>
                  </a:lnTo>
                  <a:lnTo>
                    <a:pt x="260362" y="74688"/>
                  </a:lnTo>
                  <a:lnTo>
                    <a:pt x="258559" y="77381"/>
                  </a:lnTo>
                  <a:lnTo>
                    <a:pt x="254723" y="79565"/>
                  </a:lnTo>
                  <a:lnTo>
                    <a:pt x="254012" y="80657"/>
                  </a:lnTo>
                  <a:lnTo>
                    <a:pt x="253898" y="81902"/>
                  </a:lnTo>
                  <a:lnTo>
                    <a:pt x="255039" y="98759"/>
                  </a:lnTo>
                  <a:lnTo>
                    <a:pt x="255061" y="99091"/>
                  </a:lnTo>
                  <a:lnTo>
                    <a:pt x="260927" y="113909"/>
                  </a:lnTo>
                  <a:lnTo>
                    <a:pt x="269935" y="127123"/>
                  </a:lnTo>
                  <a:lnTo>
                    <a:pt x="270032" y="127265"/>
                  </a:lnTo>
                  <a:lnTo>
                    <a:pt x="280911" y="140068"/>
                  </a:lnTo>
                  <a:lnTo>
                    <a:pt x="294580" y="156348"/>
                  </a:lnTo>
                  <a:lnTo>
                    <a:pt x="306841" y="175439"/>
                  </a:lnTo>
                  <a:lnTo>
                    <a:pt x="315383" y="199123"/>
                  </a:lnTo>
                  <a:lnTo>
                    <a:pt x="317879" y="229311"/>
                  </a:lnTo>
                  <a:lnTo>
                    <a:pt x="316288" y="243487"/>
                  </a:lnTo>
                  <a:lnTo>
                    <a:pt x="308287" y="307417"/>
                  </a:lnTo>
                  <a:lnTo>
                    <a:pt x="299656" y="373265"/>
                  </a:lnTo>
                  <a:lnTo>
                    <a:pt x="275589" y="389267"/>
                  </a:lnTo>
                  <a:lnTo>
                    <a:pt x="274218" y="390639"/>
                  </a:lnTo>
                  <a:lnTo>
                    <a:pt x="273824" y="394131"/>
                  </a:lnTo>
                  <a:lnTo>
                    <a:pt x="274853" y="395782"/>
                  </a:lnTo>
                  <a:lnTo>
                    <a:pt x="276504" y="396379"/>
                  </a:lnTo>
                  <a:lnTo>
                    <a:pt x="283990" y="400676"/>
                  </a:lnTo>
                  <a:lnTo>
                    <a:pt x="289507" y="407084"/>
                  </a:lnTo>
                  <a:lnTo>
                    <a:pt x="292651" y="414937"/>
                  </a:lnTo>
                  <a:lnTo>
                    <a:pt x="293014" y="423570"/>
                  </a:lnTo>
                  <a:lnTo>
                    <a:pt x="252095" y="733415"/>
                  </a:lnTo>
                  <a:lnTo>
                    <a:pt x="228012" y="766937"/>
                  </a:lnTo>
                  <a:lnTo>
                    <a:pt x="211633" y="771319"/>
                  </a:lnTo>
                  <a:lnTo>
                    <a:pt x="235421" y="771319"/>
                  </a:lnTo>
                  <a:lnTo>
                    <a:pt x="259626" y="734352"/>
                  </a:lnTo>
                  <a:lnTo>
                    <a:pt x="300532" y="424560"/>
                  </a:lnTo>
                  <a:lnTo>
                    <a:pt x="300512" y="415894"/>
                  </a:lnTo>
                  <a:lnTo>
                    <a:pt x="298288" y="407703"/>
                  </a:lnTo>
                  <a:lnTo>
                    <a:pt x="294096" y="400381"/>
                  </a:lnTo>
                  <a:lnTo>
                    <a:pt x="288175" y="394322"/>
                  </a:lnTo>
                  <a:lnTo>
                    <a:pt x="295477" y="390894"/>
                  </a:lnTo>
                  <a:lnTo>
                    <a:pt x="313562" y="325932"/>
                  </a:lnTo>
                  <a:lnTo>
                    <a:pt x="319839" y="276652"/>
                  </a:lnTo>
                  <a:lnTo>
                    <a:pt x="325475" y="229311"/>
                  </a:lnTo>
                  <a:lnTo>
                    <a:pt x="322850" y="197386"/>
                  </a:lnTo>
                  <a:lnTo>
                    <a:pt x="313874" y="172319"/>
                  </a:lnTo>
                  <a:lnTo>
                    <a:pt x="300983" y="152187"/>
                  </a:lnTo>
                  <a:lnTo>
                    <a:pt x="286613" y="135064"/>
                  </a:lnTo>
                  <a:lnTo>
                    <a:pt x="276542" y="123267"/>
                  </a:lnTo>
                  <a:lnTo>
                    <a:pt x="268250" y="111442"/>
                  </a:lnTo>
                  <a:lnTo>
                    <a:pt x="262819" y="98759"/>
                  </a:lnTo>
                  <a:lnTo>
                    <a:pt x="261436" y="85434"/>
                  </a:lnTo>
                  <a:lnTo>
                    <a:pt x="261327" y="84391"/>
                  </a:lnTo>
                  <a:lnTo>
                    <a:pt x="265163" y="81559"/>
                  </a:lnTo>
                  <a:lnTo>
                    <a:pt x="267650" y="77381"/>
                  </a:lnTo>
                  <a:lnTo>
                    <a:pt x="273977" y="29590"/>
                  </a:lnTo>
                  <a:lnTo>
                    <a:pt x="273528" y="23126"/>
                  </a:lnTo>
                  <a:lnTo>
                    <a:pt x="273494" y="22630"/>
                  </a:lnTo>
                  <a:lnTo>
                    <a:pt x="270486" y="16594"/>
                  </a:lnTo>
                  <a:lnTo>
                    <a:pt x="265442" y="12122"/>
                  </a:lnTo>
                  <a:lnTo>
                    <a:pt x="258851" y="9855"/>
                  </a:lnTo>
                  <a:lnTo>
                    <a:pt x="245754" y="8127"/>
                  </a:lnTo>
                  <a:close/>
                </a:path>
              </a:pathLst>
            </a:custGeom>
            <a:solidFill>
              <a:srgbClr val="3E2C0F"/>
            </a:solidFill>
          </p:spPr>
          <p:txBody>
            <a:bodyPr wrap="square" lIns="0" tIns="0" rIns="0" bIns="0" rtlCol="0"/>
            <a:lstStyle/>
            <a:p>
              <a:endParaRPr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7719076" y="4269858"/>
              <a:ext cx="270510" cy="721995"/>
            </a:xfrm>
            <a:custGeom>
              <a:avLst/>
              <a:gdLst/>
              <a:ahLst/>
              <a:cxnLst/>
              <a:rect l="l" t="t" r="r" b="b"/>
              <a:pathLst>
                <a:path w="270509" h="721995">
                  <a:moveTo>
                    <a:pt x="167728" y="0"/>
                  </a:moveTo>
                  <a:lnTo>
                    <a:pt x="164045" y="27889"/>
                  </a:lnTo>
                  <a:lnTo>
                    <a:pt x="169379" y="33159"/>
                  </a:lnTo>
                  <a:lnTo>
                    <a:pt x="167220" y="45491"/>
                  </a:lnTo>
                  <a:lnTo>
                    <a:pt x="159890" y="67311"/>
                  </a:lnTo>
                  <a:lnTo>
                    <a:pt x="147859" y="84015"/>
                  </a:lnTo>
                  <a:lnTo>
                    <a:pt x="133038" y="97078"/>
                  </a:lnTo>
                  <a:lnTo>
                    <a:pt x="101511" y="118979"/>
                  </a:lnTo>
                  <a:lnTo>
                    <a:pt x="87169" y="131860"/>
                  </a:lnTo>
                  <a:lnTo>
                    <a:pt x="67043" y="171957"/>
                  </a:lnTo>
                  <a:lnTo>
                    <a:pt x="60212" y="219792"/>
                  </a:lnTo>
                  <a:lnTo>
                    <a:pt x="53924" y="265836"/>
                  </a:lnTo>
                  <a:lnTo>
                    <a:pt x="50380" y="292658"/>
                  </a:lnTo>
                  <a:lnTo>
                    <a:pt x="50700" y="299915"/>
                  </a:lnTo>
                  <a:lnTo>
                    <a:pt x="53382" y="306450"/>
                  </a:lnTo>
                  <a:lnTo>
                    <a:pt x="58072" y="311786"/>
                  </a:lnTo>
                  <a:lnTo>
                    <a:pt x="64414" y="315442"/>
                  </a:lnTo>
                  <a:lnTo>
                    <a:pt x="60972" y="335203"/>
                  </a:lnTo>
                  <a:lnTo>
                    <a:pt x="0" y="674268"/>
                  </a:lnTo>
                  <a:lnTo>
                    <a:pt x="631" y="683622"/>
                  </a:lnTo>
                  <a:lnTo>
                    <a:pt x="4662" y="691724"/>
                  </a:lnTo>
                  <a:lnTo>
                    <a:pt x="11438" y="697721"/>
                  </a:lnTo>
                  <a:lnTo>
                    <a:pt x="20307" y="700760"/>
                  </a:lnTo>
                  <a:lnTo>
                    <a:pt x="178130" y="721601"/>
                  </a:lnTo>
                  <a:lnTo>
                    <a:pt x="187484" y="720962"/>
                  </a:lnTo>
                  <a:lnTo>
                    <a:pt x="195586" y="716927"/>
                  </a:lnTo>
                  <a:lnTo>
                    <a:pt x="201583" y="710149"/>
                  </a:lnTo>
                  <a:lnTo>
                    <a:pt x="204622" y="701281"/>
                  </a:lnTo>
                  <a:lnTo>
                    <a:pt x="245529" y="391490"/>
                  </a:lnTo>
                  <a:lnTo>
                    <a:pt x="244112" y="385202"/>
                  </a:lnTo>
                  <a:lnTo>
                    <a:pt x="240501" y="373989"/>
                  </a:lnTo>
                  <a:lnTo>
                    <a:pt x="236454" y="363158"/>
                  </a:lnTo>
                  <a:lnTo>
                    <a:pt x="233730" y="358012"/>
                  </a:lnTo>
                  <a:lnTo>
                    <a:pt x="235610" y="338023"/>
                  </a:lnTo>
                  <a:lnTo>
                    <a:pt x="258546" y="292861"/>
                  </a:lnTo>
                  <a:lnTo>
                    <a:pt x="264428" y="246751"/>
                  </a:lnTo>
                  <a:lnTo>
                    <a:pt x="270243" y="198793"/>
                  </a:lnTo>
                  <a:lnTo>
                    <a:pt x="268243" y="174265"/>
                  </a:lnTo>
                  <a:lnTo>
                    <a:pt x="261208" y="154836"/>
                  </a:lnTo>
                  <a:lnTo>
                    <a:pt x="250699" y="138673"/>
                  </a:lnTo>
                  <a:lnTo>
                    <a:pt x="225944" y="109342"/>
                  </a:lnTo>
                  <a:lnTo>
                    <a:pt x="215022" y="92881"/>
                  </a:lnTo>
                  <a:lnTo>
                    <a:pt x="207736" y="73629"/>
                  </a:lnTo>
                  <a:lnTo>
                    <a:pt x="206311" y="50660"/>
                  </a:lnTo>
                  <a:lnTo>
                    <a:pt x="207441" y="38188"/>
                  </a:lnTo>
                  <a:lnTo>
                    <a:pt x="213956" y="34467"/>
                  </a:lnTo>
                  <a:lnTo>
                    <a:pt x="217639" y="6591"/>
                  </a:lnTo>
                  <a:lnTo>
                    <a:pt x="167728" y="0"/>
                  </a:lnTo>
                  <a:close/>
                </a:path>
              </a:pathLst>
            </a:custGeom>
            <a:solidFill>
              <a:srgbClr val="E1F4FD"/>
            </a:solidFill>
          </p:spPr>
          <p:txBody>
            <a:bodyPr wrap="square" lIns="0" tIns="0" rIns="0" bIns="0" rtlCol="0"/>
            <a:lstStyle/>
            <a:p>
              <a:endParaRPr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7714359" y="4265838"/>
              <a:ext cx="278765" cy="729615"/>
            </a:xfrm>
            <a:custGeom>
              <a:avLst/>
              <a:gdLst/>
              <a:ahLst/>
              <a:cxnLst/>
              <a:rect l="l" t="t" r="r" b="b"/>
              <a:pathLst>
                <a:path w="278765" h="729614">
                  <a:moveTo>
                    <a:pt x="170865" y="0"/>
                  </a:moveTo>
                  <a:lnTo>
                    <a:pt x="168960" y="1447"/>
                  </a:lnTo>
                  <a:lnTo>
                    <a:pt x="164845" y="32588"/>
                  </a:lnTo>
                  <a:lnTo>
                    <a:pt x="165252" y="33769"/>
                  </a:lnTo>
                  <a:lnTo>
                    <a:pt x="170014" y="38468"/>
                  </a:lnTo>
                  <a:lnTo>
                    <a:pt x="168198" y="48856"/>
                  </a:lnTo>
                  <a:lnTo>
                    <a:pt x="161151" y="69669"/>
                  </a:lnTo>
                  <a:lnTo>
                    <a:pt x="149518" y="85686"/>
                  </a:lnTo>
                  <a:lnTo>
                    <a:pt x="135030" y="98377"/>
                  </a:lnTo>
                  <a:lnTo>
                    <a:pt x="103650" y="120182"/>
                  </a:lnTo>
                  <a:lnTo>
                    <a:pt x="88861" y="133510"/>
                  </a:lnTo>
                  <a:lnTo>
                    <a:pt x="68021" y="175298"/>
                  </a:lnTo>
                  <a:lnTo>
                    <a:pt x="61172" y="223302"/>
                  </a:lnTo>
                  <a:lnTo>
                    <a:pt x="54876" y="269354"/>
                  </a:lnTo>
                  <a:lnTo>
                    <a:pt x="51333" y="296176"/>
                  </a:lnTo>
                  <a:lnTo>
                    <a:pt x="51538" y="303923"/>
                  </a:lnTo>
                  <a:lnTo>
                    <a:pt x="54048" y="311056"/>
                  </a:lnTo>
                  <a:lnTo>
                    <a:pt x="58591" y="317134"/>
                  </a:lnTo>
                  <a:lnTo>
                    <a:pt x="64896" y="321716"/>
                  </a:lnTo>
                  <a:lnTo>
                    <a:pt x="62141" y="337489"/>
                  </a:lnTo>
                  <a:lnTo>
                    <a:pt x="0" y="685050"/>
                  </a:lnTo>
                  <a:lnTo>
                    <a:pt x="1917" y="692238"/>
                  </a:lnTo>
                  <a:lnTo>
                    <a:pt x="10820" y="703846"/>
                  </a:lnTo>
                  <a:lnTo>
                    <a:pt x="17271" y="707580"/>
                  </a:lnTo>
                  <a:lnTo>
                    <a:pt x="184130" y="729614"/>
                  </a:lnTo>
                  <a:lnTo>
                    <a:pt x="185953" y="729614"/>
                  </a:lnTo>
                  <a:lnTo>
                    <a:pt x="195644" y="727830"/>
                  </a:lnTo>
                  <a:lnTo>
                    <a:pt x="203914" y="722871"/>
                  </a:lnTo>
                  <a:lnTo>
                    <a:pt x="204732" y="721855"/>
                  </a:lnTo>
                  <a:lnTo>
                    <a:pt x="183337" y="721855"/>
                  </a:lnTo>
                  <a:lnTo>
                    <a:pt x="20269" y="700328"/>
                  </a:lnTo>
                  <a:lnTo>
                    <a:pt x="15608" y="697636"/>
                  </a:lnTo>
                  <a:lnTo>
                    <a:pt x="9169" y="689228"/>
                  </a:lnTo>
                  <a:lnTo>
                    <a:pt x="7772" y="684034"/>
                  </a:lnTo>
                  <a:lnTo>
                    <a:pt x="49101" y="370801"/>
                  </a:lnTo>
                  <a:lnTo>
                    <a:pt x="68427" y="342099"/>
                  </a:lnTo>
                  <a:lnTo>
                    <a:pt x="69214" y="341096"/>
                  </a:lnTo>
                  <a:lnTo>
                    <a:pt x="73177" y="318312"/>
                  </a:lnTo>
                  <a:lnTo>
                    <a:pt x="72174" y="316547"/>
                  </a:lnTo>
                  <a:lnTo>
                    <a:pt x="62572" y="312940"/>
                  </a:lnTo>
                  <a:lnTo>
                    <a:pt x="57797" y="305231"/>
                  </a:lnTo>
                  <a:lnTo>
                    <a:pt x="64970" y="251367"/>
                  </a:lnTo>
                  <a:lnTo>
                    <a:pt x="72889" y="194105"/>
                  </a:lnTo>
                  <a:lnTo>
                    <a:pt x="75356" y="177457"/>
                  </a:lnTo>
                  <a:lnTo>
                    <a:pt x="75450" y="176822"/>
                  </a:lnTo>
                  <a:lnTo>
                    <a:pt x="83448" y="154580"/>
                  </a:lnTo>
                  <a:lnTo>
                    <a:pt x="94902" y="138271"/>
                  </a:lnTo>
                  <a:lnTo>
                    <a:pt x="108806" y="125819"/>
                  </a:lnTo>
                  <a:lnTo>
                    <a:pt x="140335" y="103905"/>
                  </a:lnTo>
                  <a:lnTo>
                    <a:pt x="155622" y="90377"/>
                  </a:lnTo>
                  <a:lnTo>
                    <a:pt x="168057" y="72990"/>
                  </a:lnTo>
                  <a:lnTo>
                    <a:pt x="175679" y="50164"/>
                  </a:lnTo>
                  <a:lnTo>
                    <a:pt x="178041" y="36601"/>
                  </a:lnTo>
                  <a:lnTo>
                    <a:pt x="177647" y="35356"/>
                  </a:lnTo>
                  <a:lnTo>
                    <a:pt x="172770" y="30530"/>
                  </a:lnTo>
                  <a:lnTo>
                    <a:pt x="175594" y="9105"/>
                  </a:lnTo>
                  <a:lnTo>
                    <a:pt x="175704" y="8267"/>
                  </a:lnTo>
                  <a:lnTo>
                    <a:pt x="225332" y="8267"/>
                  </a:lnTo>
                  <a:lnTo>
                    <a:pt x="224751" y="7505"/>
                  </a:lnTo>
                  <a:lnTo>
                    <a:pt x="223850" y="6984"/>
                  </a:lnTo>
                  <a:lnTo>
                    <a:pt x="172948" y="253"/>
                  </a:lnTo>
                  <a:lnTo>
                    <a:pt x="170865" y="0"/>
                  </a:lnTo>
                  <a:close/>
                </a:path>
                <a:path w="278765" h="729614">
                  <a:moveTo>
                    <a:pt x="225332" y="8267"/>
                  </a:moveTo>
                  <a:lnTo>
                    <a:pt x="175704" y="8267"/>
                  </a:lnTo>
                  <a:lnTo>
                    <a:pt x="218097" y="13868"/>
                  </a:lnTo>
                  <a:lnTo>
                    <a:pt x="215265" y="35356"/>
                  </a:lnTo>
                  <a:lnTo>
                    <a:pt x="215163" y="36131"/>
                  </a:lnTo>
                  <a:lnTo>
                    <a:pt x="209194" y="39522"/>
                  </a:lnTo>
                  <a:lnTo>
                    <a:pt x="208495" y="40627"/>
                  </a:lnTo>
                  <a:lnTo>
                    <a:pt x="207263" y="54343"/>
                  </a:lnTo>
                  <a:lnTo>
                    <a:pt x="208607" y="76941"/>
                  </a:lnTo>
                  <a:lnTo>
                    <a:pt x="208692" y="78360"/>
                  </a:lnTo>
                  <a:lnTo>
                    <a:pt x="216184" y="98377"/>
                  </a:lnTo>
                  <a:lnTo>
                    <a:pt x="227436" y="115408"/>
                  </a:lnTo>
                  <a:lnTo>
                    <a:pt x="252198" y="144749"/>
                  </a:lnTo>
                  <a:lnTo>
                    <a:pt x="262397" y="160362"/>
                  </a:lnTo>
                  <a:lnTo>
                    <a:pt x="269230" y="179033"/>
                  </a:lnTo>
                  <a:lnTo>
                    <a:pt x="271183" y="202488"/>
                  </a:lnTo>
                  <a:lnTo>
                    <a:pt x="269157" y="219991"/>
                  </a:lnTo>
                  <a:lnTo>
                    <a:pt x="261539" y="280534"/>
                  </a:lnTo>
                  <a:lnTo>
                    <a:pt x="254901" y="331228"/>
                  </a:lnTo>
                  <a:lnTo>
                    <a:pt x="248255" y="337489"/>
                  </a:lnTo>
                  <a:lnTo>
                    <a:pt x="247699" y="337489"/>
                  </a:lnTo>
                  <a:lnTo>
                    <a:pt x="239598" y="338315"/>
                  </a:lnTo>
                  <a:lnTo>
                    <a:pt x="237909" y="338620"/>
                  </a:lnTo>
                  <a:lnTo>
                    <a:pt x="236639" y="340004"/>
                  </a:lnTo>
                  <a:lnTo>
                    <a:pt x="234568" y="362927"/>
                  </a:lnTo>
                  <a:lnTo>
                    <a:pt x="235051" y="364096"/>
                  </a:lnTo>
                  <a:lnTo>
                    <a:pt x="235940" y="364883"/>
                  </a:lnTo>
                  <a:lnTo>
                    <a:pt x="238575" y="370801"/>
                  </a:lnTo>
                  <a:lnTo>
                    <a:pt x="242025" y="380298"/>
                  </a:lnTo>
                  <a:lnTo>
                    <a:pt x="245068" y="389618"/>
                  </a:lnTo>
                  <a:lnTo>
                    <a:pt x="246481" y="395008"/>
                  </a:lnTo>
                  <a:lnTo>
                    <a:pt x="205574" y="704811"/>
                  </a:lnTo>
                  <a:lnTo>
                    <a:pt x="203020" y="712254"/>
                  </a:lnTo>
                  <a:lnTo>
                    <a:pt x="197975" y="717953"/>
                  </a:lnTo>
                  <a:lnTo>
                    <a:pt x="191171" y="721342"/>
                  </a:lnTo>
                  <a:lnTo>
                    <a:pt x="183337" y="721855"/>
                  </a:lnTo>
                  <a:lnTo>
                    <a:pt x="204732" y="721855"/>
                  </a:lnTo>
                  <a:lnTo>
                    <a:pt x="209988" y="715331"/>
                  </a:lnTo>
                  <a:lnTo>
                    <a:pt x="213093" y="705802"/>
                  </a:lnTo>
                  <a:lnTo>
                    <a:pt x="253999" y="395998"/>
                  </a:lnTo>
                  <a:lnTo>
                    <a:pt x="253001" y="391070"/>
                  </a:lnTo>
                  <a:lnTo>
                    <a:pt x="250193" y="381220"/>
                  </a:lnTo>
                  <a:lnTo>
                    <a:pt x="246370" y="370082"/>
                  </a:lnTo>
                  <a:lnTo>
                    <a:pt x="242328" y="361289"/>
                  </a:lnTo>
                  <a:lnTo>
                    <a:pt x="243763" y="345325"/>
                  </a:lnTo>
                  <a:lnTo>
                    <a:pt x="267144" y="296379"/>
                  </a:lnTo>
                  <a:lnTo>
                    <a:pt x="272884" y="251367"/>
                  </a:lnTo>
                  <a:lnTo>
                    <a:pt x="278752" y="202945"/>
                  </a:lnTo>
                  <a:lnTo>
                    <a:pt x="276698" y="177457"/>
                  </a:lnTo>
                  <a:lnTo>
                    <a:pt x="269457" y="157332"/>
                  </a:lnTo>
                  <a:lnTo>
                    <a:pt x="258637" y="140643"/>
                  </a:lnTo>
                  <a:lnTo>
                    <a:pt x="233886" y="111318"/>
                  </a:lnTo>
                  <a:lnTo>
                    <a:pt x="223292" y="95426"/>
                  </a:lnTo>
                  <a:lnTo>
                    <a:pt x="216216" y="76941"/>
                  </a:lnTo>
                  <a:lnTo>
                    <a:pt x="214807" y="55016"/>
                  </a:lnTo>
                  <a:lnTo>
                    <a:pt x="215760" y="44513"/>
                  </a:lnTo>
                  <a:lnTo>
                    <a:pt x="221576" y="41198"/>
                  </a:lnTo>
                  <a:lnTo>
                    <a:pt x="222275" y="40157"/>
                  </a:lnTo>
                  <a:lnTo>
                    <a:pt x="226250" y="10109"/>
                  </a:lnTo>
                  <a:lnTo>
                    <a:pt x="225971" y="9105"/>
                  </a:lnTo>
                  <a:lnTo>
                    <a:pt x="225332" y="8267"/>
                  </a:lnTo>
                  <a:close/>
                </a:path>
              </a:pathLst>
            </a:custGeom>
            <a:solidFill>
              <a:srgbClr val="EFF9FE"/>
            </a:solidFill>
          </p:spPr>
          <p:txBody>
            <a:bodyPr wrap="square" lIns="0" tIns="0" rIns="0" bIns="0" rtlCol="0"/>
            <a:lstStyle/>
            <a:p>
              <a:endParaRPr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7709044" y="4936115"/>
              <a:ext cx="226060" cy="65405"/>
            </a:xfrm>
            <a:custGeom>
              <a:avLst/>
              <a:gdLst/>
              <a:ahLst/>
              <a:cxnLst/>
              <a:rect l="l" t="t" r="r" b="b"/>
              <a:pathLst>
                <a:path w="226059" h="65404">
                  <a:moveTo>
                    <a:pt x="876" y="0"/>
                  </a:moveTo>
                  <a:lnTo>
                    <a:pt x="16352" y="40191"/>
                  </a:lnTo>
                  <a:lnTo>
                    <a:pt x="186842" y="65366"/>
                  </a:lnTo>
                  <a:lnTo>
                    <a:pt x="200197" y="64458"/>
                  </a:lnTo>
                  <a:lnTo>
                    <a:pt x="211770" y="58696"/>
                  </a:lnTo>
                  <a:lnTo>
                    <a:pt x="220341" y="49014"/>
                  </a:lnTo>
                  <a:lnTo>
                    <a:pt x="224688" y="36347"/>
                  </a:lnTo>
                  <a:lnTo>
                    <a:pt x="225564" y="29667"/>
                  </a:lnTo>
                  <a:lnTo>
                    <a:pt x="219189" y="35538"/>
                  </a:lnTo>
                  <a:lnTo>
                    <a:pt x="211578" y="39703"/>
                  </a:lnTo>
                  <a:lnTo>
                    <a:pt x="203058" y="41900"/>
                  </a:lnTo>
                  <a:lnTo>
                    <a:pt x="193954" y="41871"/>
                  </a:lnTo>
                  <a:lnTo>
                    <a:pt x="28244" y="19989"/>
                  </a:lnTo>
                  <a:lnTo>
                    <a:pt x="19444" y="17657"/>
                  </a:lnTo>
                  <a:lnTo>
                    <a:pt x="11784" y="13323"/>
                  </a:lnTo>
                  <a:lnTo>
                    <a:pt x="5511" y="7325"/>
                  </a:lnTo>
                  <a:lnTo>
                    <a:pt x="876" y="0"/>
                  </a:lnTo>
                  <a:close/>
                </a:path>
              </a:pathLst>
            </a:custGeom>
            <a:solidFill>
              <a:srgbClr val="E1F4FD"/>
            </a:solidFill>
          </p:spPr>
          <p:txBody>
            <a:bodyPr wrap="square" lIns="0" tIns="0" rIns="0" bIns="0" rtlCol="0"/>
            <a:lstStyle/>
            <a:p>
              <a:endParaRPr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7867662" y="4255401"/>
              <a:ext cx="85725" cy="58419"/>
            </a:xfrm>
            <a:custGeom>
              <a:avLst/>
              <a:gdLst/>
              <a:ahLst/>
              <a:cxnLst/>
              <a:rect l="l" t="t" r="r" b="b"/>
              <a:pathLst>
                <a:path w="85725" h="58420">
                  <a:moveTo>
                    <a:pt x="79730" y="53022"/>
                  </a:moveTo>
                  <a:lnTo>
                    <a:pt x="78346" y="51219"/>
                  </a:lnTo>
                  <a:lnTo>
                    <a:pt x="2324" y="41173"/>
                  </a:lnTo>
                  <a:lnTo>
                    <a:pt x="520" y="42557"/>
                  </a:lnTo>
                  <a:lnTo>
                    <a:pt x="0" y="46494"/>
                  </a:lnTo>
                  <a:lnTo>
                    <a:pt x="1384" y="48298"/>
                  </a:lnTo>
                  <a:lnTo>
                    <a:pt x="75438" y="58077"/>
                  </a:lnTo>
                  <a:lnTo>
                    <a:pt x="77406" y="58331"/>
                  </a:lnTo>
                  <a:lnTo>
                    <a:pt x="79209" y="56946"/>
                  </a:lnTo>
                  <a:lnTo>
                    <a:pt x="79730" y="53022"/>
                  </a:lnTo>
                  <a:close/>
                </a:path>
                <a:path w="85725" h="58420">
                  <a:moveTo>
                    <a:pt x="81546" y="39293"/>
                  </a:moveTo>
                  <a:lnTo>
                    <a:pt x="80162" y="37490"/>
                  </a:lnTo>
                  <a:lnTo>
                    <a:pt x="4140" y="27444"/>
                  </a:lnTo>
                  <a:lnTo>
                    <a:pt x="2336" y="28829"/>
                  </a:lnTo>
                  <a:lnTo>
                    <a:pt x="1816" y="32766"/>
                  </a:lnTo>
                  <a:lnTo>
                    <a:pt x="3200" y="34569"/>
                  </a:lnTo>
                  <a:lnTo>
                    <a:pt x="77254" y="44348"/>
                  </a:lnTo>
                  <a:lnTo>
                    <a:pt x="79222" y="44602"/>
                  </a:lnTo>
                  <a:lnTo>
                    <a:pt x="81026" y="43218"/>
                  </a:lnTo>
                  <a:lnTo>
                    <a:pt x="81546" y="39293"/>
                  </a:lnTo>
                  <a:close/>
                </a:path>
                <a:path w="85725" h="58420">
                  <a:moveTo>
                    <a:pt x="83362" y="25577"/>
                  </a:moveTo>
                  <a:lnTo>
                    <a:pt x="81978" y="23774"/>
                  </a:lnTo>
                  <a:lnTo>
                    <a:pt x="5956" y="13728"/>
                  </a:lnTo>
                  <a:lnTo>
                    <a:pt x="4152" y="15113"/>
                  </a:lnTo>
                  <a:lnTo>
                    <a:pt x="3632" y="19050"/>
                  </a:lnTo>
                  <a:lnTo>
                    <a:pt x="5016" y="20853"/>
                  </a:lnTo>
                  <a:lnTo>
                    <a:pt x="79070" y="30632"/>
                  </a:lnTo>
                  <a:lnTo>
                    <a:pt x="81038" y="30886"/>
                  </a:lnTo>
                  <a:lnTo>
                    <a:pt x="82842" y="29502"/>
                  </a:lnTo>
                  <a:lnTo>
                    <a:pt x="83362" y="25577"/>
                  </a:lnTo>
                  <a:close/>
                </a:path>
                <a:path w="85725" h="58420">
                  <a:moveTo>
                    <a:pt x="85166" y="11849"/>
                  </a:moveTo>
                  <a:lnTo>
                    <a:pt x="83781" y="10045"/>
                  </a:lnTo>
                  <a:lnTo>
                    <a:pt x="7759" y="0"/>
                  </a:lnTo>
                  <a:lnTo>
                    <a:pt x="5956" y="1384"/>
                  </a:lnTo>
                  <a:lnTo>
                    <a:pt x="5435" y="5321"/>
                  </a:lnTo>
                  <a:lnTo>
                    <a:pt x="6819" y="7124"/>
                  </a:lnTo>
                  <a:lnTo>
                    <a:pt x="80873" y="16903"/>
                  </a:lnTo>
                  <a:lnTo>
                    <a:pt x="82842" y="17157"/>
                  </a:lnTo>
                  <a:lnTo>
                    <a:pt x="84645" y="15773"/>
                  </a:lnTo>
                  <a:lnTo>
                    <a:pt x="85166" y="11849"/>
                  </a:lnTo>
                  <a:close/>
                </a:path>
              </a:pathLst>
            </a:custGeom>
            <a:solidFill>
              <a:srgbClr val="D8E2E7"/>
            </a:solidFill>
          </p:spPr>
          <p:txBody>
            <a:bodyPr wrap="square" lIns="0" tIns="0" rIns="0" bIns="0" rtlCol="0"/>
            <a:lstStyle/>
            <a:p>
              <a:endParaRPr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9" name="object 29"/>
            <p:cNvSpPr/>
            <p:nvPr/>
          </p:nvSpPr>
          <p:spPr>
            <a:xfrm>
              <a:off x="7752842" y="4316729"/>
              <a:ext cx="184150" cy="605790"/>
            </a:xfrm>
            <a:custGeom>
              <a:avLst/>
              <a:gdLst/>
              <a:ahLst/>
              <a:cxnLst/>
              <a:rect l="l" t="t" r="r" b="b"/>
              <a:pathLst>
                <a:path w="184150" h="605789">
                  <a:moveTo>
                    <a:pt x="150418" y="589737"/>
                  </a:moveTo>
                  <a:lnTo>
                    <a:pt x="146570" y="584276"/>
                  </a:lnTo>
                  <a:lnTo>
                    <a:pt x="140881" y="583526"/>
                  </a:lnTo>
                  <a:lnTo>
                    <a:pt x="8178" y="566000"/>
                  </a:lnTo>
                  <a:lnTo>
                    <a:pt x="3238" y="569785"/>
                  </a:lnTo>
                  <a:lnTo>
                    <a:pt x="0" y="594372"/>
                  </a:lnTo>
                  <a:lnTo>
                    <a:pt x="1308" y="600786"/>
                  </a:lnTo>
                  <a:lnTo>
                    <a:pt x="5905" y="604697"/>
                  </a:lnTo>
                  <a:lnTo>
                    <a:pt x="11912" y="605282"/>
                  </a:lnTo>
                  <a:lnTo>
                    <a:pt x="17424" y="601764"/>
                  </a:lnTo>
                  <a:lnTo>
                    <a:pt x="26708" y="590080"/>
                  </a:lnTo>
                  <a:lnTo>
                    <a:pt x="30111" y="588708"/>
                  </a:lnTo>
                  <a:lnTo>
                    <a:pt x="143370" y="603669"/>
                  </a:lnTo>
                  <a:lnTo>
                    <a:pt x="148107" y="600341"/>
                  </a:lnTo>
                  <a:lnTo>
                    <a:pt x="150418" y="589737"/>
                  </a:lnTo>
                  <a:close/>
                </a:path>
                <a:path w="184150" h="605789">
                  <a:moveTo>
                    <a:pt x="159626" y="519976"/>
                  </a:moveTo>
                  <a:lnTo>
                    <a:pt x="155790" y="514515"/>
                  </a:lnTo>
                  <a:lnTo>
                    <a:pt x="150101" y="513765"/>
                  </a:lnTo>
                  <a:lnTo>
                    <a:pt x="17399" y="496239"/>
                  </a:lnTo>
                  <a:lnTo>
                    <a:pt x="12458" y="500024"/>
                  </a:lnTo>
                  <a:lnTo>
                    <a:pt x="9220" y="524611"/>
                  </a:lnTo>
                  <a:lnTo>
                    <a:pt x="10515" y="531025"/>
                  </a:lnTo>
                  <a:lnTo>
                    <a:pt x="15113" y="534936"/>
                  </a:lnTo>
                  <a:lnTo>
                    <a:pt x="21120" y="535520"/>
                  </a:lnTo>
                  <a:lnTo>
                    <a:pt x="26644" y="532003"/>
                  </a:lnTo>
                  <a:lnTo>
                    <a:pt x="35928" y="520319"/>
                  </a:lnTo>
                  <a:lnTo>
                    <a:pt x="39331" y="518947"/>
                  </a:lnTo>
                  <a:lnTo>
                    <a:pt x="152590" y="533908"/>
                  </a:lnTo>
                  <a:lnTo>
                    <a:pt x="157327" y="530580"/>
                  </a:lnTo>
                  <a:lnTo>
                    <a:pt x="159626" y="519976"/>
                  </a:lnTo>
                  <a:close/>
                </a:path>
                <a:path w="184150" h="605789">
                  <a:moveTo>
                    <a:pt x="168846" y="450202"/>
                  </a:moveTo>
                  <a:lnTo>
                    <a:pt x="164998" y="444741"/>
                  </a:lnTo>
                  <a:lnTo>
                    <a:pt x="159308" y="443992"/>
                  </a:lnTo>
                  <a:lnTo>
                    <a:pt x="26606" y="426466"/>
                  </a:lnTo>
                  <a:lnTo>
                    <a:pt x="21666" y="430250"/>
                  </a:lnTo>
                  <a:lnTo>
                    <a:pt x="18427" y="454837"/>
                  </a:lnTo>
                  <a:lnTo>
                    <a:pt x="19723" y="461264"/>
                  </a:lnTo>
                  <a:lnTo>
                    <a:pt x="24320" y="465162"/>
                  </a:lnTo>
                  <a:lnTo>
                    <a:pt x="30327" y="465759"/>
                  </a:lnTo>
                  <a:lnTo>
                    <a:pt x="35852" y="462229"/>
                  </a:lnTo>
                  <a:lnTo>
                    <a:pt x="45135" y="450557"/>
                  </a:lnTo>
                  <a:lnTo>
                    <a:pt x="48539" y="449173"/>
                  </a:lnTo>
                  <a:lnTo>
                    <a:pt x="161798" y="464134"/>
                  </a:lnTo>
                  <a:lnTo>
                    <a:pt x="166535" y="460806"/>
                  </a:lnTo>
                  <a:lnTo>
                    <a:pt x="168846" y="450202"/>
                  </a:lnTo>
                  <a:close/>
                </a:path>
                <a:path w="184150" h="605789">
                  <a:moveTo>
                    <a:pt x="178041" y="380441"/>
                  </a:moveTo>
                  <a:lnTo>
                    <a:pt x="174205" y="374980"/>
                  </a:lnTo>
                  <a:lnTo>
                    <a:pt x="168516" y="374230"/>
                  </a:lnTo>
                  <a:lnTo>
                    <a:pt x="35814" y="356704"/>
                  </a:lnTo>
                  <a:lnTo>
                    <a:pt x="30873" y="360489"/>
                  </a:lnTo>
                  <a:lnTo>
                    <a:pt x="27635" y="385076"/>
                  </a:lnTo>
                  <a:lnTo>
                    <a:pt x="28943" y="391490"/>
                  </a:lnTo>
                  <a:lnTo>
                    <a:pt x="33540" y="395401"/>
                  </a:lnTo>
                  <a:lnTo>
                    <a:pt x="39547" y="395998"/>
                  </a:lnTo>
                  <a:lnTo>
                    <a:pt x="45059" y="392468"/>
                  </a:lnTo>
                  <a:lnTo>
                    <a:pt x="54343" y="380784"/>
                  </a:lnTo>
                  <a:lnTo>
                    <a:pt x="57746" y="379412"/>
                  </a:lnTo>
                  <a:lnTo>
                    <a:pt x="171005" y="394373"/>
                  </a:lnTo>
                  <a:lnTo>
                    <a:pt x="175742" y="391045"/>
                  </a:lnTo>
                  <a:lnTo>
                    <a:pt x="178041" y="380441"/>
                  </a:lnTo>
                  <a:close/>
                </a:path>
                <a:path w="184150" h="605789">
                  <a:moveTo>
                    <a:pt x="184124" y="6756"/>
                  </a:moveTo>
                  <a:lnTo>
                    <a:pt x="170827" y="6794"/>
                  </a:lnTo>
                  <a:lnTo>
                    <a:pt x="152514" y="5130"/>
                  </a:lnTo>
                  <a:lnTo>
                    <a:pt x="134531" y="2590"/>
                  </a:lnTo>
                  <a:lnTo>
                    <a:pt x="122262" y="0"/>
                  </a:lnTo>
                  <a:lnTo>
                    <a:pt x="128447" y="19240"/>
                  </a:lnTo>
                  <a:lnTo>
                    <a:pt x="146850" y="25057"/>
                  </a:lnTo>
                  <a:lnTo>
                    <a:pt x="168427" y="20027"/>
                  </a:lnTo>
                  <a:lnTo>
                    <a:pt x="184124" y="6756"/>
                  </a:lnTo>
                  <a:close/>
                </a:path>
              </a:pathLst>
            </a:custGeom>
            <a:solidFill>
              <a:srgbClr val="E1F4FD"/>
            </a:solidFill>
          </p:spPr>
          <p:txBody>
            <a:bodyPr wrap="square" lIns="0" tIns="0" rIns="0" bIns="0" rtlCol="0"/>
            <a:lstStyle/>
            <a:p>
              <a:endParaRPr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pic>
          <p:nvPicPr>
            <p:cNvPr id="30" name="object 3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831703" y="4406555"/>
              <a:ext cx="157518" cy="202720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183561" y="4429633"/>
              <a:ext cx="249097" cy="390621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092222" y="4229967"/>
              <a:ext cx="681429" cy="766149"/>
            </a:xfrm>
            <a:prstGeom prst="rect">
              <a:avLst/>
            </a:prstGeom>
          </p:spPr>
        </p:pic>
      </p:grpSp>
      <p:sp>
        <p:nvSpPr>
          <p:cNvPr id="33" name="object 33"/>
          <p:cNvSpPr/>
          <p:nvPr/>
        </p:nvSpPr>
        <p:spPr>
          <a:xfrm>
            <a:off x="1431748" y="5961114"/>
            <a:ext cx="4575810" cy="395605"/>
          </a:xfrm>
          <a:custGeom>
            <a:avLst/>
            <a:gdLst/>
            <a:ahLst/>
            <a:cxnLst/>
            <a:rect l="l" t="t" r="r" b="b"/>
            <a:pathLst>
              <a:path w="4575810" h="395604">
                <a:moveTo>
                  <a:pt x="4377791" y="0"/>
                </a:moveTo>
                <a:lnTo>
                  <a:pt x="197789" y="0"/>
                </a:lnTo>
                <a:lnTo>
                  <a:pt x="152435" y="5223"/>
                </a:lnTo>
                <a:lnTo>
                  <a:pt x="110802" y="20101"/>
                </a:lnTo>
                <a:lnTo>
                  <a:pt x="74078" y="43449"/>
                </a:lnTo>
                <a:lnTo>
                  <a:pt x="43449" y="74078"/>
                </a:lnTo>
                <a:lnTo>
                  <a:pt x="20101" y="110802"/>
                </a:lnTo>
                <a:lnTo>
                  <a:pt x="5223" y="152435"/>
                </a:lnTo>
                <a:lnTo>
                  <a:pt x="0" y="197789"/>
                </a:lnTo>
                <a:lnTo>
                  <a:pt x="5223" y="243140"/>
                </a:lnTo>
                <a:lnTo>
                  <a:pt x="20101" y="284771"/>
                </a:lnTo>
                <a:lnTo>
                  <a:pt x="43449" y="321495"/>
                </a:lnTo>
                <a:lnTo>
                  <a:pt x="74078" y="352126"/>
                </a:lnTo>
                <a:lnTo>
                  <a:pt x="110802" y="375475"/>
                </a:lnTo>
                <a:lnTo>
                  <a:pt x="152435" y="390355"/>
                </a:lnTo>
                <a:lnTo>
                  <a:pt x="197789" y="395579"/>
                </a:lnTo>
                <a:lnTo>
                  <a:pt x="4377791" y="395579"/>
                </a:lnTo>
                <a:lnTo>
                  <a:pt x="4423141" y="390355"/>
                </a:lnTo>
                <a:lnTo>
                  <a:pt x="4464772" y="375475"/>
                </a:lnTo>
                <a:lnTo>
                  <a:pt x="4501497" y="352126"/>
                </a:lnTo>
                <a:lnTo>
                  <a:pt x="4532128" y="321495"/>
                </a:lnTo>
                <a:lnTo>
                  <a:pt x="4555477" y="284771"/>
                </a:lnTo>
                <a:lnTo>
                  <a:pt x="4570357" y="243140"/>
                </a:lnTo>
                <a:lnTo>
                  <a:pt x="4575581" y="197789"/>
                </a:lnTo>
                <a:lnTo>
                  <a:pt x="4570357" y="152435"/>
                </a:lnTo>
                <a:lnTo>
                  <a:pt x="4555477" y="110802"/>
                </a:lnTo>
                <a:lnTo>
                  <a:pt x="4532128" y="74078"/>
                </a:lnTo>
                <a:lnTo>
                  <a:pt x="4501497" y="43449"/>
                </a:lnTo>
                <a:lnTo>
                  <a:pt x="4464772" y="20101"/>
                </a:lnTo>
                <a:lnTo>
                  <a:pt x="4423141" y="5223"/>
                </a:lnTo>
                <a:lnTo>
                  <a:pt x="437779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505737" y="5092122"/>
            <a:ext cx="2006600" cy="4642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spcBef>
                <a:spcPts val="500"/>
              </a:spcBef>
            </a:pPr>
            <a:r>
              <a:rPr sz="1300" b="1" dirty="0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生活の中で</a:t>
            </a:r>
            <a:endParaRPr sz="1300" b="1" dirty="0"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  <a:p>
            <a:pPr algn="ctr">
              <a:spcBef>
                <a:spcPts val="500"/>
              </a:spcBef>
            </a:pPr>
            <a:r>
              <a:rPr sz="1300" b="1" dirty="0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ごみを出さない工夫をする</a:t>
            </a:r>
            <a:endParaRPr sz="1300" b="1" dirty="0"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3959864" y="5092122"/>
            <a:ext cx="2160804" cy="4642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 algn="ctr">
              <a:spcBef>
                <a:spcPts val="500"/>
              </a:spcBef>
            </a:pPr>
            <a:r>
              <a:rPr sz="1300" b="1" dirty="0" err="1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くりかえし使えるものを選</a:t>
            </a:r>
            <a:r>
              <a:rPr lang="ja-JP" altLang="en-US" sz="1300" b="1" dirty="0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ぶ</a:t>
            </a:r>
            <a:endParaRPr lang="en-US" altLang="ja-JP" sz="1300" b="1" dirty="0">
              <a:solidFill>
                <a:srgbClr val="231F20"/>
              </a:solidFill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  <a:p>
            <a:pPr marR="5080" algn="ctr">
              <a:spcBef>
                <a:spcPts val="500"/>
              </a:spcBef>
            </a:pPr>
            <a:r>
              <a:rPr sz="1300" b="1" dirty="0" err="1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使い続ける</a:t>
            </a:r>
            <a:endParaRPr sz="1300" b="1" dirty="0"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6739077" y="5092122"/>
            <a:ext cx="1676400" cy="4642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spcBef>
                <a:spcPts val="500"/>
              </a:spcBef>
            </a:pPr>
            <a:r>
              <a:rPr sz="1300" b="1" dirty="0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捨てる前に</a:t>
            </a:r>
            <a:endParaRPr sz="1300" b="1" dirty="0"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  <a:p>
            <a:pPr algn="ctr">
              <a:spcBef>
                <a:spcPts val="500"/>
              </a:spcBef>
            </a:pPr>
            <a:r>
              <a:rPr sz="1300" b="1" dirty="0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分別してリサイクルへ</a:t>
            </a:r>
            <a:endParaRPr sz="1300" b="1" dirty="0"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957583" y="6032408"/>
            <a:ext cx="3524139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b="1" dirty="0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特にリデュース､</a:t>
            </a:r>
            <a:r>
              <a:rPr b="1" spc="-5" dirty="0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リユースに取り組もう!</a:t>
            </a:r>
            <a:endParaRPr b="1" dirty="0"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6559126" y="5961114"/>
            <a:ext cx="2042795" cy="395605"/>
          </a:xfrm>
          <a:custGeom>
            <a:avLst/>
            <a:gdLst/>
            <a:ahLst/>
            <a:cxnLst/>
            <a:rect l="l" t="t" r="r" b="b"/>
            <a:pathLst>
              <a:path w="2042795" h="395604">
                <a:moveTo>
                  <a:pt x="1845005" y="0"/>
                </a:moveTo>
                <a:lnTo>
                  <a:pt x="197789" y="0"/>
                </a:lnTo>
                <a:lnTo>
                  <a:pt x="152439" y="5223"/>
                </a:lnTo>
                <a:lnTo>
                  <a:pt x="110808" y="20101"/>
                </a:lnTo>
                <a:lnTo>
                  <a:pt x="74083" y="43449"/>
                </a:lnTo>
                <a:lnTo>
                  <a:pt x="43453" y="74078"/>
                </a:lnTo>
                <a:lnTo>
                  <a:pt x="20104" y="110802"/>
                </a:lnTo>
                <a:lnTo>
                  <a:pt x="5223" y="152435"/>
                </a:lnTo>
                <a:lnTo>
                  <a:pt x="0" y="197789"/>
                </a:lnTo>
                <a:lnTo>
                  <a:pt x="5223" y="243140"/>
                </a:lnTo>
                <a:lnTo>
                  <a:pt x="20104" y="284771"/>
                </a:lnTo>
                <a:lnTo>
                  <a:pt x="43453" y="321495"/>
                </a:lnTo>
                <a:lnTo>
                  <a:pt x="74083" y="352126"/>
                </a:lnTo>
                <a:lnTo>
                  <a:pt x="110808" y="375475"/>
                </a:lnTo>
                <a:lnTo>
                  <a:pt x="152439" y="390355"/>
                </a:lnTo>
                <a:lnTo>
                  <a:pt x="197789" y="395579"/>
                </a:lnTo>
                <a:lnTo>
                  <a:pt x="1845005" y="395579"/>
                </a:lnTo>
                <a:lnTo>
                  <a:pt x="1890355" y="390355"/>
                </a:lnTo>
                <a:lnTo>
                  <a:pt x="1931986" y="375475"/>
                </a:lnTo>
                <a:lnTo>
                  <a:pt x="1968711" y="352126"/>
                </a:lnTo>
                <a:lnTo>
                  <a:pt x="1999341" y="321495"/>
                </a:lnTo>
                <a:lnTo>
                  <a:pt x="2022690" y="284771"/>
                </a:lnTo>
                <a:lnTo>
                  <a:pt x="2037571" y="243140"/>
                </a:lnTo>
                <a:lnTo>
                  <a:pt x="2042795" y="197789"/>
                </a:lnTo>
                <a:lnTo>
                  <a:pt x="2037571" y="152435"/>
                </a:lnTo>
                <a:lnTo>
                  <a:pt x="2022690" y="110802"/>
                </a:lnTo>
                <a:lnTo>
                  <a:pt x="1999341" y="74078"/>
                </a:lnTo>
                <a:lnTo>
                  <a:pt x="1968711" y="43449"/>
                </a:lnTo>
                <a:lnTo>
                  <a:pt x="1931986" y="20101"/>
                </a:lnTo>
                <a:lnTo>
                  <a:pt x="1890355" y="5223"/>
                </a:lnTo>
                <a:lnTo>
                  <a:pt x="184500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6841502" y="6032408"/>
            <a:ext cx="1508125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b="1" spc="-10" dirty="0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正しく捨てよう</a:t>
            </a:r>
            <a:r>
              <a:rPr sz="1600" b="1" spc="-10" dirty="0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!</a:t>
            </a:r>
            <a:endParaRPr sz="1600" b="1" dirty="0"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2430137" y="5612162"/>
            <a:ext cx="5226685" cy="280035"/>
            <a:chOff x="2430137" y="5612162"/>
            <a:chExt cx="5226685" cy="280035"/>
          </a:xfrm>
        </p:grpSpPr>
        <p:sp>
          <p:nvSpPr>
            <p:cNvPr id="41" name="object 41"/>
            <p:cNvSpPr/>
            <p:nvPr/>
          </p:nvSpPr>
          <p:spPr>
            <a:xfrm>
              <a:off x="2509037" y="5612162"/>
              <a:ext cx="0" cy="166370"/>
            </a:xfrm>
            <a:custGeom>
              <a:avLst/>
              <a:gdLst/>
              <a:ahLst/>
              <a:cxnLst/>
              <a:rect l="l" t="t" r="r" b="b"/>
              <a:pathLst>
                <a:path h="166370">
                  <a:moveTo>
                    <a:pt x="0" y="0"/>
                  </a:moveTo>
                  <a:lnTo>
                    <a:pt x="0" y="166281"/>
                  </a:lnTo>
                </a:path>
              </a:pathLst>
            </a:custGeom>
            <a:ln w="2637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42" name="object 42"/>
            <p:cNvSpPr/>
            <p:nvPr/>
          </p:nvSpPr>
          <p:spPr>
            <a:xfrm>
              <a:off x="2430137" y="5755356"/>
              <a:ext cx="158115" cy="137160"/>
            </a:xfrm>
            <a:custGeom>
              <a:avLst/>
              <a:gdLst/>
              <a:ahLst/>
              <a:cxnLst/>
              <a:rect l="l" t="t" r="r" b="b"/>
              <a:pathLst>
                <a:path w="158114" h="137160">
                  <a:moveTo>
                    <a:pt x="157797" y="0"/>
                  </a:moveTo>
                  <a:lnTo>
                    <a:pt x="0" y="0"/>
                  </a:lnTo>
                  <a:lnTo>
                    <a:pt x="78892" y="136626"/>
                  </a:lnTo>
                  <a:lnTo>
                    <a:pt x="15779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43" name="object 43"/>
            <p:cNvSpPr/>
            <p:nvPr/>
          </p:nvSpPr>
          <p:spPr>
            <a:xfrm>
              <a:off x="5033773" y="5612162"/>
              <a:ext cx="0" cy="166370"/>
            </a:xfrm>
            <a:custGeom>
              <a:avLst/>
              <a:gdLst/>
              <a:ahLst/>
              <a:cxnLst/>
              <a:rect l="l" t="t" r="r" b="b"/>
              <a:pathLst>
                <a:path h="166370">
                  <a:moveTo>
                    <a:pt x="0" y="0"/>
                  </a:moveTo>
                  <a:lnTo>
                    <a:pt x="0" y="166281"/>
                  </a:lnTo>
                </a:path>
              </a:pathLst>
            </a:custGeom>
            <a:ln w="2637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44" name="object 44"/>
            <p:cNvSpPr/>
            <p:nvPr/>
          </p:nvSpPr>
          <p:spPr>
            <a:xfrm>
              <a:off x="4954873" y="5755356"/>
              <a:ext cx="158115" cy="137160"/>
            </a:xfrm>
            <a:custGeom>
              <a:avLst/>
              <a:gdLst/>
              <a:ahLst/>
              <a:cxnLst/>
              <a:rect l="l" t="t" r="r" b="b"/>
              <a:pathLst>
                <a:path w="158114" h="137160">
                  <a:moveTo>
                    <a:pt x="157797" y="0"/>
                  </a:moveTo>
                  <a:lnTo>
                    <a:pt x="0" y="0"/>
                  </a:lnTo>
                  <a:lnTo>
                    <a:pt x="78892" y="136626"/>
                  </a:lnTo>
                  <a:lnTo>
                    <a:pt x="15779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45" name="object 45"/>
            <p:cNvSpPr/>
            <p:nvPr/>
          </p:nvSpPr>
          <p:spPr>
            <a:xfrm>
              <a:off x="7577348" y="5612162"/>
              <a:ext cx="0" cy="166370"/>
            </a:xfrm>
            <a:custGeom>
              <a:avLst/>
              <a:gdLst/>
              <a:ahLst/>
              <a:cxnLst/>
              <a:rect l="l" t="t" r="r" b="b"/>
              <a:pathLst>
                <a:path h="166370">
                  <a:moveTo>
                    <a:pt x="0" y="0"/>
                  </a:moveTo>
                  <a:lnTo>
                    <a:pt x="0" y="166281"/>
                  </a:lnTo>
                </a:path>
              </a:pathLst>
            </a:custGeom>
            <a:ln w="2637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46" name="object 46"/>
            <p:cNvSpPr/>
            <p:nvPr/>
          </p:nvSpPr>
          <p:spPr>
            <a:xfrm>
              <a:off x="7498448" y="5755356"/>
              <a:ext cx="158115" cy="137160"/>
            </a:xfrm>
            <a:custGeom>
              <a:avLst/>
              <a:gdLst/>
              <a:ahLst/>
              <a:cxnLst/>
              <a:rect l="l" t="t" r="r" b="b"/>
              <a:pathLst>
                <a:path w="158115" h="137160">
                  <a:moveTo>
                    <a:pt x="157797" y="0"/>
                  </a:moveTo>
                  <a:lnTo>
                    <a:pt x="0" y="0"/>
                  </a:lnTo>
                  <a:lnTo>
                    <a:pt x="78892" y="136626"/>
                  </a:lnTo>
                  <a:lnTo>
                    <a:pt x="15779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D8499B0C-2EEA-AB90-0F64-ED9A57623269}"/>
              </a:ext>
            </a:extLst>
          </p:cNvPr>
          <p:cNvSpPr txBox="1"/>
          <p:nvPr/>
        </p:nvSpPr>
        <p:spPr>
          <a:xfrm>
            <a:off x="1564653" y="3685251"/>
            <a:ext cx="1880598" cy="4693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ja-JP" altLang="en-US" sz="1400" b="1" spc="-1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ごみになるものを</a:t>
            </a:r>
            <a:endParaRPr lang="en-US" altLang="ja-JP" sz="1400" b="1" spc="-10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  <a:p>
            <a:pPr algn="ctr">
              <a:spcAft>
                <a:spcPts val="300"/>
              </a:spcAft>
            </a:pPr>
            <a:r>
              <a:rPr lang="ja-JP" altLang="en-US" sz="1400" b="1" spc="-2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減らす</a:t>
            </a:r>
            <a:endParaRPr lang="ja-JP" altLang="en-US" sz="1400" b="1" dirty="0"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10EFC6A6-43BC-0465-390D-750FBD8556D2}"/>
              </a:ext>
            </a:extLst>
          </p:cNvPr>
          <p:cNvSpPr txBox="1"/>
          <p:nvPr/>
        </p:nvSpPr>
        <p:spPr>
          <a:xfrm>
            <a:off x="4154205" y="3685829"/>
            <a:ext cx="1802566" cy="4693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  <a:spcAft>
                <a:spcPts val="300"/>
              </a:spcAft>
            </a:pPr>
            <a:r>
              <a:rPr lang="ja-JP" altLang="en-US" sz="1400" b="1" spc="-15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捨てずに</a:t>
            </a:r>
            <a:endParaRPr lang="ja-JP" altLang="en-US" sz="1400" b="1" dirty="0"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  <a:p>
            <a:pPr algn="ctr">
              <a:lnSpc>
                <a:spcPct val="100000"/>
              </a:lnSpc>
              <a:spcAft>
                <a:spcPts val="300"/>
              </a:spcAft>
            </a:pPr>
            <a:r>
              <a:rPr lang="ja-JP" altLang="en-US" sz="1400" b="1" spc="-1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くりかえして使う</a:t>
            </a:r>
            <a:endParaRPr kumimoji="1" lang="ja-JP" altLang="en-US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FEEB2880-E253-3479-8DC1-831A175C0A21}"/>
              </a:ext>
            </a:extLst>
          </p:cNvPr>
          <p:cNvSpPr txBox="1"/>
          <p:nvPr/>
        </p:nvSpPr>
        <p:spPr>
          <a:xfrm>
            <a:off x="6713677" y="3698255"/>
            <a:ext cx="1752162" cy="4693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kumimoji="1" lang="ja-JP" altLang="en-US" sz="1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資源として</a:t>
            </a:r>
          </a:p>
          <a:p>
            <a:pPr algn="ctr">
              <a:spcBef>
                <a:spcPts val="300"/>
              </a:spcBef>
            </a:pPr>
            <a:r>
              <a:rPr kumimoji="1" lang="ja-JP" altLang="en-US" sz="1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もう一度使う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60C8F01-3C21-4E52-1073-2BB03CE63EBF}"/>
              </a:ext>
            </a:extLst>
          </p:cNvPr>
          <p:cNvSpPr txBox="1"/>
          <p:nvPr/>
        </p:nvSpPr>
        <p:spPr>
          <a:xfrm>
            <a:off x="5539289" y="951982"/>
            <a:ext cx="24953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へ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F306164-04A6-BB75-8930-281F18A050BD}"/>
              </a:ext>
            </a:extLst>
          </p:cNvPr>
          <p:cNvSpPr txBox="1"/>
          <p:nvPr/>
        </p:nvSpPr>
        <p:spPr>
          <a:xfrm>
            <a:off x="4219573" y="1933712"/>
            <a:ext cx="127529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と           く                  へ</a:t>
            </a: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F783F321-7464-EA39-BB5F-E0E11F1584C9}"/>
              </a:ext>
            </a:extLst>
          </p:cNvPr>
          <p:cNvSpPr txBox="1"/>
          <p:nvPr/>
        </p:nvSpPr>
        <p:spPr>
          <a:xfrm>
            <a:off x="2338842" y="3886982"/>
            <a:ext cx="11853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へ</a:t>
            </a: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E2D83479-0500-249C-C9A6-7822171B87B7}"/>
              </a:ext>
            </a:extLst>
          </p:cNvPr>
          <p:cNvSpPr txBox="1"/>
          <p:nvPr/>
        </p:nvSpPr>
        <p:spPr>
          <a:xfrm>
            <a:off x="4800150" y="3621867"/>
            <a:ext cx="17647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す</a:t>
            </a: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9F11496B-22AF-F885-7B0B-E2C7F18DCFC7}"/>
              </a:ext>
            </a:extLst>
          </p:cNvPr>
          <p:cNvSpPr txBox="1"/>
          <p:nvPr/>
        </p:nvSpPr>
        <p:spPr>
          <a:xfrm>
            <a:off x="5345886" y="3880625"/>
            <a:ext cx="17647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つか</a:t>
            </a:r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583EC395-0963-36E2-C385-6E5E66D5EE4E}"/>
              </a:ext>
            </a:extLst>
          </p:cNvPr>
          <p:cNvSpPr txBox="1"/>
          <p:nvPr/>
        </p:nvSpPr>
        <p:spPr>
          <a:xfrm>
            <a:off x="7288728" y="3637574"/>
            <a:ext cx="344949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し   げん</a:t>
            </a:r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9654F84C-E836-917A-7C97-D8E3F2D26F33}"/>
              </a:ext>
            </a:extLst>
          </p:cNvPr>
          <p:cNvSpPr txBox="1"/>
          <p:nvPr/>
        </p:nvSpPr>
        <p:spPr>
          <a:xfrm>
            <a:off x="7434166" y="3888663"/>
            <a:ext cx="586976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いち   ど    つか</a:t>
            </a:r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2BFEBF4B-7CB7-D6DB-E07E-FF279BC29C12}"/>
              </a:ext>
            </a:extLst>
          </p:cNvPr>
          <p:cNvSpPr txBox="1"/>
          <p:nvPr/>
        </p:nvSpPr>
        <p:spPr>
          <a:xfrm>
            <a:off x="2133379" y="5032130"/>
            <a:ext cx="717574" cy="9554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せい  かつ       なか</a:t>
            </a:r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3C4CB11B-3284-1250-22E6-48CD0F27C62D}"/>
              </a:ext>
            </a:extLst>
          </p:cNvPr>
          <p:cNvSpPr txBox="1"/>
          <p:nvPr/>
        </p:nvSpPr>
        <p:spPr>
          <a:xfrm>
            <a:off x="2106352" y="5293570"/>
            <a:ext cx="1004623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だ                     く    ふう</a:t>
            </a:r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AE7EE450-76A0-2087-FDE4-B64FE25CFC1C}"/>
              </a:ext>
            </a:extLst>
          </p:cNvPr>
          <p:cNvSpPr txBox="1"/>
          <p:nvPr/>
        </p:nvSpPr>
        <p:spPr>
          <a:xfrm>
            <a:off x="4785997" y="5033111"/>
            <a:ext cx="1017903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つか                             えら</a:t>
            </a:r>
          </a:p>
        </p:txBody>
      </p: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355246CE-0ECA-239D-20A4-AA5DEBE36AB9}"/>
              </a:ext>
            </a:extLst>
          </p:cNvPr>
          <p:cNvSpPr txBox="1"/>
          <p:nvPr/>
        </p:nvSpPr>
        <p:spPr>
          <a:xfrm>
            <a:off x="4682860" y="5298424"/>
            <a:ext cx="51144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つか        つづ</a:t>
            </a:r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5EB45853-0BED-FAA3-3E34-DC4961B9B49B}"/>
              </a:ext>
            </a:extLst>
          </p:cNvPr>
          <p:cNvSpPr txBox="1"/>
          <p:nvPr/>
        </p:nvSpPr>
        <p:spPr>
          <a:xfrm>
            <a:off x="7268577" y="5030063"/>
            <a:ext cx="599085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す             まえ</a:t>
            </a:r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0ECBBB8C-F695-B278-3AA0-6381C403A939}"/>
              </a:ext>
            </a:extLst>
          </p:cNvPr>
          <p:cNvSpPr txBox="1"/>
          <p:nvPr/>
        </p:nvSpPr>
        <p:spPr>
          <a:xfrm>
            <a:off x="6908742" y="5282075"/>
            <a:ext cx="342495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ぶん  べつ</a:t>
            </a:r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DC6690A7-204A-2F23-24D5-4B8A9040C766}"/>
              </a:ext>
            </a:extLst>
          </p:cNvPr>
          <p:cNvSpPr txBox="1"/>
          <p:nvPr/>
        </p:nvSpPr>
        <p:spPr>
          <a:xfrm>
            <a:off x="2102092" y="5977536"/>
            <a:ext cx="3164213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とく                                                                                         と             く</a:t>
            </a:r>
          </a:p>
        </p:txBody>
      </p: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9F1ABC54-E2B5-A921-AE40-3BE7E8E8158B}"/>
              </a:ext>
            </a:extLst>
          </p:cNvPr>
          <p:cNvSpPr txBox="1"/>
          <p:nvPr/>
        </p:nvSpPr>
        <p:spPr>
          <a:xfrm>
            <a:off x="6967055" y="5980872"/>
            <a:ext cx="682715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ただ                 す</a:t>
            </a: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534A0C0A-400C-6C45-42E3-C038EC57BDA8}"/>
              </a:ext>
            </a:extLst>
          </p:cNvPr>
          <p:cNvSpPr txBox="1"/>
          <p:nvPr/>
        </p:nvSpPr>
        <p:spPr>
          <a:xfrm>
            <a:off x="2811989" y="955681"/>
            <a:ext cx="93169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スリーアール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359999" y="360000"/>
            <a:ext cx="9360535" cy="6840220"/>
          </a:xfrm>
          <a:custGeom>
            <a:avLst/>
            <a:gdLst/>
            <a:ahLst/>
            <a:cxnLst/>
            <a:rect l="l" t="t" r="r" b="b"/>
            <a:pathLst>
              <a:path w="9360535" h="6840220">
                <a:moveTo>
                  <a:pt x="9252000" y="0"/>
                </a:moveTo>
                <a:lnTo>
                  <a:pt x="108000" y="0"/>
                </a:lnTo>
                <a:lnTo>
                  <a:pt x="65960" y="8488"/>
                </a:lnTo>
                <a:lnTo>
                  <a:pt x="31630" y="31635"/>
                </a:lnTo>
                <a:lnTo>
                  <a:pt x="8486" y="65965"/>
                </a:lnTo>
                <a:lnTo>
                  <a:pt x="0" y="108000"/>
                </a:lnTo>
                <a:lnTo>
                  <a:pt x="0" y="6732003"/>
                </a:lnTo>
                <a:lnTo>
                  <a:pt x="8486" y="6774044"/>
                </a:lnTo>
                <a:lnTo>
                  <a:pt x="31630" y="6808373"/>
                </a:lnTo>
                <a:lnTo>
                  <a:pt x="65960" y="6831517"/>
                </a:lnTo>
                <a:lnTo>
                  <a:pt x="108000" y="6840004"/>
                </a:lnTo>
                <a:lnTo>
                  <a:pt x="9252000" y="6840004"/>
                </a:lnTo>
                <a:lnTo>
                  <a:pt x="9294041" y="6831517"/>
                </a:lnTo>
                <a:lnTo>
                  <a:pt x="9328370" y="6808373"/>
                </a:lnTo>
                <a:lnTo>
                  <a:pt x="9351515" y="6774044"/>
                </a:lnTo>
                <a:lnTo>
                  <a:pt x="9360001" y="6732003"/>
                </a:lnTo>
                <a:lnTo>
                  <a:pt x="9360001" y="108000"/>
                </a:lnTo>
                <a:lnTo>
                  <a:pt x="9351515" y="65965"/>
                </a:lnTo>
                <a:lnTo>
                  <a:pt x="9328370" y="31635"/>
                </a:lnTo>
                <a:lnTo>
                  <a:pt x="9294041" y="8488"/>
                </a:lnTo>
                <a:lnTo>
                  <a:pt x="9252000" y="0"/>
                </a:lnTo>
                <a:close/>
              </a:path>
            </a:pathLst>
          </a:custGeom>
          <a:solidFill>
            <a:srgbClr val="FACAD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1106232" y="2652054"/>
            <a:ext cx="7675245" cy="3640454"/>
            <a:chOff x="1106232" y="2652054"/>
            <a:chExt cx="7675245" cy="3640454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06534" y="6036755"/>
              <a:ext cx="147942" cy="17395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14185" y="6051778"/>
              <a:ext cx="172986" cy="14833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47268" y="6054859"/>
              <a:ext cx="149491" cy="14024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59728" y="6052929"/>
              <a:ext cx="166636" cy="14102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189925" y="6066293"/>
              <a:ext cx="126568" cy="12727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391219" y="6057173"/>
              <a:ext cx="121757" cy="141795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2587536" y="6107772"/>
              <a:ext cx="103505" cy="33020"/>
            </a:xfrm>
            <a:custGeom>
              <a:avLst/>
              <a:gdLst/>
              <a:ahLst/>
              <a:cxnLst/>
              <a:rect l="l" t="t" r="r" b="b"/>
              <a:pathLst>
                <a:path w="103505" h="33020">
                  <a:moveTo>
                    <a:pt x="103251" y="0"/>
                  </a:moveTo>
                  <a:lnTo>
                    <a:pt x="62090" y="0"/>
                  </a:lnTo>
                  <a:lnTo>
                    <a:pt x="62090" y="1270"/>
                  </a:lnTo>
                  <a:lnTo>
                    <a:pt x="47777" y="1270"/>
                  </a:lnTo>
                  <a:lnTo>
                    <a:pt x="47777" y="0"/>
                  </a:lnTo>
                  <a:lnTo>
                    <a:pt x="406" y="0"/>
                  </a:lnTo>
                  <a:lnTo>
                    <a:pt x="406" y="1270"/>
                  </a:lnTo>
                  <a:lnTo>
                    <a:pt x="0" y="1270"/>
                  </a:lnTo>
                  <a:lnTo>
                    <a:pt x="0" y="31750"/>
                  </a:lnTo>
                  <a:lnTo>
                    <a:pt x="9448" y="31750"/>
                  </a:lnTo>
                  <a:lnTo>
                    <a:pt x="9448" y="33020"/>
                  </a:lnTo>
                  <a:lnTo>
                    <a:pt x="95631" y="33020"/>
                  </a:lnTo>
                  <a:lnTo>
                    <a:pt x="95631" y="31750"/>
                  </a:lnTo>
                  <a:lnTo>
                    <a:pt x="103251" y="31750"/>
                  </a:lnTo>
                  <a:lnTo>
                    <a:pt x="103251" y="1270"/>
                  </a:lnTo>
                  <a:lnTo>
                    <a:pt x="103251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756933" y="6053707"/>
              <a:ext cx="139865" cy="13793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129480" y="6067956"/>
              <a:ext cx="134073" cy="12368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971528" y="6090696"/>
              <a:ext cx="72821" cy="9419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844076" y="3588210"/>
              <a:ext cx="162623" cy="16440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181726" y="2933409"/>
              <a:ext cx="2197158" cy="2240868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2815029" y="5287391"/>
              <a:ext cx="672465" cy="622300"/>
            </a:xfrm>
            <a:custGeom>
              <a:avLst/>
              <a:gdLst/>
              <a:ahLst/>
              <a:cxnLst/>
              <a:rect l="l" t="t" r="r" b="b"/>
              <a:pathLst>
                <a:path w="672464" h="622300">
                  <a:moveTo>
                    <a:pt x="589051" y="0"/>
                  </a:moveTo>
                  <a:lnTo>
                    <a:pt x="528358" y="13284"/>
                  </a:lnTo>
                  <a:lnTo>
                    <a:pt x="532356" y="34032"/>
                  </a:lnTo>
                  <a:lnTo>
                    <a:pt x="541797" y="80656"/>
                  </a:lnTo>
                  <a:lnTo>
                    <a:pt x="545846" y="101790"/>
                  </a:lnTo>
                  <a:lnTo>
                    <a:pt x="608533" y="87553"/>
                  </a:lnTo>
                  <a:lnTo>
                    <a:pt x="604748" y="68780"/>
                  </a:lnTo>
                  <a:lnTo>
                    <a:pt x="599835" y="45767"/>
                  </a:lnTo>
                  <a:lnTo>
                    <a:pt x="594401" y="21759"/>
                  </a:lnTo>
                  <a:lnTo>
                    <a:pt x="589051" y="0"/>
                  </a:lnTo>
                  <a:close/>
                </a:path>
                <a:path w="672464" h="622300">
                  <a:moveTo>
                    <a:pt x="490004" y="21361"/>
                  </a:moveTo>
                  <a:lnTo>
                    <a:pt x="427926" y="34823"/>
                  </a:lnTo>
                  <a:lnTo>
                    <a:pt x="432841" y="56339"/>
                  </a:lnTo>
                  <a:lnTo>
                    <a:pt x="438008" y="79881"/>
                  </a:lnTo>
                  <a:lnTo>
                    <a:pt x="442830" y="102801"/>
                  </a:lnTo>
                  <a:lnTo>
                    <a:pt x="446709" y="122453"/>
                  </a:lnTo>
                  <a:lnTo>
                    <a:pt x="508800" y="108991"/>
                  </a:lnTo>
                  <a:lnTo>
                    <a:pt x="505161" y="90505"/>
                  </a:lnTo>
                  <a:lnTo>
                    <a:pt x="500483" y="67433"/>
                  </a:lnTo>
                  <a:lnTo>
                    <a:pt x="495264" y="43233"/>
                  </a:lnTo>
                  <a:lnTo>
                    <a:pt x="490004" y="21361"/>
                  </a:lnTo>
                  <a:close/>
                </a:path>
                <a:path w="672464" h="622300">
                  <a:moveTo>
                    <a:pt x="507771" y="163868"/>
                  </a:moveTo>
                  <a:lnTo>
                    <a:pt x="362902" y="218503"/>
                  </a:lnTo>
                  <a:lnTo>
                    <a:pt x="372876" y="260117"/>
                  </a:lnTo>
                  <a:lnTo>
                    <a:pt x="386736" y="303180"/>
                  </a:lnTo>
                  <a:lnTo>
                    <a:pt x="404280" y="346952"/>
                  </a:lnTo>
                  <a:lnTo>
                    <a:pt x="425307" y="390694"/>
                  </a:lnTo>
                  <a:lnTo>
                    <a:pt x="449613" y="433667"/>
                  </a:lnTo>
                  <a:lnTo>
                    <a:pt x="476998" y="475130"/>
                  </a:lnTo>
                  <a:lnTo>
                    <a:pt x="507259" y="514344"/>
                  </a:lnTo>
                  <a:lnTo>
                    <a:pt x="540194" y="550570"/>
                  </a:lnTo>
                  <a:lnTo>
                    <a:pt x="672007" y="452653"/>
                  </a:lnTo>
                  <a:lnTo>
                    <a:pt x="637686" y="416425"/>
                  </a:lnTo>
                  <a:lnTo>
                    <a:pt x="607380" y="378521"/>
                  </a:lnTo>
                  <a:lnTo>
                    <a:pt x="580851" y="338942"/>
                  </a:lnTo>
                  <a:lnTo>
                    <a:pt x="557863" y="297686"/>
                  </a:lnTo>
                  <a:lnTo>
                    <a:pt x="538178" y="254755"/>
                  </a:lnTo>
                  <a:lnTo>
                    <a:pt x="521560" y="210149"/>
                  </a:lnTo>
                  <a:lnTo>
                    <a:pt x="507771" y="163868"/>
                  </a:lnTo>
                  <a:close/>
                </a:path>
                <a:path w="672464" h="622300">
                  <a:moveTo>
                    <a:pt x="60020" y="203720"/>
                  </a:moveTo>
                  <a:lnTo>
                    <a:pt x="58224" y="248997"/>
                  </a:lnTo>
                  <a:lnTo>
                    <a:pt x="54355" y="298331"/>
                  </a:lnTo>
                  <a:lnTo>
                    <a:pt x="48634" y="350005"/>
                  </a:lnTo>
                  <a:lnTo>
                    <a:pt x="41282" y="402301"/>
                  </a:lnTo>
                  <a:lnTo>
                    <a:pt x="32522" y="453502"/>
                  </a:lnTo>
                  <a:lnTo>
                    <a:pt x="22574" y="501893"/>
                  </a:lnTo>
                  <a:lnTo>
                    <a:pt x="11659" y="545756"/>
                  </a:lnTo>
                  <a:lnTo>
                    <a:pt x="0" y="583374"/>
                  </a:lnTo>
                  <a:lnTo>
                    <a:pt x="146380" y="621792"/>
                  </a:lnTo>
                  <a:lnTo>
                    <a:pt x="161034" y="580120"/>
                  </a:lnTo>
                  <a:lnTo>
                    <a:pt x="173754" y="534906"/>
                  </a:lnTo>
                  <a:lnTo>
                    <a:pt x="184680" y="486480"/>
                  </a:lnTo>
                  <a:lnTo>
                    <a:pt x="193954" y="435171"/>
                  </a:lnTo>
                  <a:lnTo>
                    <a:pt x="201715" y="381310"/>
                  </a:lnTo>
                  <a:lnTo>
                    <a:pt x="208105" y="325226"/>
                  </a:lnTo>
                  <a:lnTo>
                    <a:pt x="213265" y="267249"/>
                  </a:lnTo>
                  <a:lnTo>
                    <a:pt x="217335" y="207708"/>
                  </a:lnTo>
                  <a:lnTo>
                    <a:pt x="60020" y="203720"/>
                  </a:lnTo>
                  <a:close/>
                </a:path>
              </a:pathLst>
            </a:custGeom>
            <a:solidFill>
              <a:srgbClr val="FDB9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230116" y="5274551"/>
              <a:ext cx="206286" cy="148132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2815029" y="5451259"/>
              <a:ext cx="672465" cy="458470"/>
            </a:xfrm>
            <a:custGeom>
              <a:avLst/>
              <a:gdLst/>
              <a:ahLst/>
              <a:cxnLst/>
              <a:rect l="l" t="t" r="r" b="b"/>
              <a:pathLst>
                <a:path w="672464" h="458470">
                  <a:moveTo>
                    <a:pt x="362902" y="54635"/>
                  </a:moveTo>
                  <a:lnTo>
                    <a:pt x="507771" y="0"/>
                  </a:lnTo>
                  <a:lnTo>
                    <a:pt x="521560" y="46281"/>
                  </a:lnTo>
                  <a:lnTo>
                    <a:pt x="538178" y="90887"/>
                  </a:lnTo>
                  <a:lnTo>
                    <a:pt x="557863" y="133818"/>
                  </a:lnTo>
                  <a:lnTo>
                    <a:pt x="580851" y="175074"/>
                  </a:lnTo>
                  <a:lnTo>
                    <a:pt x="607380" y="214653"/>
                  </a:lnTo>
                  <a:lnTo>
                    <a:pt x="637686" y="252557"/>
                  </a:lnTo>
                  <a:lnTo>
                    <a:pt x="672007" y="288785"/>
                  </a:lnTo>
                  <a:lnTo>
                    <a:pt x="540194" y="386702"/>
                  </a:lnTo>
                  <a:lnTo>
                    <a:pt x="507259" y="350476"/>
                  </a:lnTo>
                  <a:lnTo>
                    <a:pt x="476998" y="311262"/>
                  </a:lnTo>
                  <a:lnTo>
                    <a:pt x="449613" y="269799"/>
                  </a:lnTo>
                  <a:lnTo>
                    <a:pt x="425307" y="226826"/>
                  </a:lnTo>
                  <a:lnTo>
                    <a:pt x="404280" y="183084"/>
                  </a:lnTo>
                  <a:lnTo>
                    <a:pt x="386736" y="139312"/>
                  </a:lnTo>
                  <a:lnTo>
                    <a:pt x="372876" y="96249"/>
                  </a:lnTo>
                  <a:lnTo>
                    <a:pt x="362902" y="54635"/>
                  </a:lnTo>
                  <a:close/>
                </a:path>
                <a:path w="672464" h="458470">
                  <a:moveTo>
                    <a:pt x="0" y="419506"/>
                  </a:moveTo>
                  <a:lnTo>
                    <a:pt x="11659" y="381888"/>
                  </a:lnTo>
                  <a:lnTo>
                    <a:pt x="22574" y="338025"/>
                  </a:lnTo>
                  <a:lnTo>
                    <a:pt x="32522" y="289634"/>
                  </a:lnTo>
                  <a:lnTo>
                    <a:pt x="41282" y="238432"/>
                  </a:lnTo>
                  <a:lnTo>
                    <a:pt x="48634" y="186136"/>
                  </a:lnTo>
                  <a:lnTo>
                    <a:pt x="54355" y="134463"/>
                  </a:lnTo>
                  <a:lnTo>
                    <a:pt x="58224" y="85129"/>
                  </a:lnTo>
                  <a:lnTo>
                    <a:pt x="60020" y="39852"/>
                  </a:lnTo>
                  <a:lnTo>
                    <a:pt x="217335" y="43840"/>
                  </a:lnTo>
                  <a:lnTo>
                    <a:pt x="213265" y="103380"/>
                  </a:lnTo>
                  <a:lnTo>
                    <a:pt x="208105" y="161358"/>
                  </a:lnTo>
                  <a:lnTo>
                    <a:pt x="201715" y="217442"/>
                  </a:lnTo>
                  <a:lnTo>
                    <a:pt x="193954" y="271303"/>
                  </a:lnTo>
                  <a:lnTo>
                    <a:pt x="184680" y="322612"/>
                  </a:lnTo>
                  <a:lnTo>
                    <a:pt x="173754" y="371038"/>
                  </a:lnTo>
                  <a:lnTo>
                    <a:pt x="161034" y="416252"/>
                  </a:lnTo>
                  <a:lnTo>
                    <a:pt x="146380" y="457923"/>
                  </a:lnTo>
                  <a:lnTo>
                    <a:pt x="0" y="419506"/>
                  </a:lnTo>
                  <a:close/>
                </a:path>
              </a:pathLst>
            </a:custGeom>
            <a:ln w="2567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119071" y="5405672"/>
              <a:ext cx="476884" cy="454659"/>
            </a:xfrm>
            <a:custGeom>
              <a:avLst/>
              <a:gdLst/>
              <a:ahLst/>
              <a:cxnLst/>
              <a:rect l="l" t="t" r="r" b="b"/>
              <a:pathLst>
                <a:path w="476884" h="454660">
                  <a:moveTo>
                    <a:pt x="412927" y="0"/>
                  </a:moveTo>
                  <a:lnTo>
                    <a:pt x="332144" y="4493"/>
                  </a:lnTo>
                  <a:lnTo>
                    <a:pt x="222394" y="11628"/>
                  </a:lnTo>
                  <a:lnTo>
                    <a:pt x="165592" y="15722"/>
                  </a:lnTo>
                  <a:lnTo>
                    <a:pt x="112270" y="19918"/>
                  </a:lnTo>
                  <a:lnTo>
                    <a:pt x="66003" y="24031"/>
                  </a:lnTo>
                  <a:lnTo>
                    <a:pt x="30365" y="27876"/>
                  </a:lnTo>
                  <a:lnTo>
                    <a:pt x="41287" y="163169"/>
                  </a:lnTo>
                  <a:lnTo>
                    <a:pt x="63752" y="160415"/>
                  </a:lnTo>
                  <a:lnTo>
                    <a:pt x="90901" y="157510"/>
                  </a:lnTo>
                  <a:lnTo>
                    <a:pt x="121749" y="154573"/>
                  </a:lnTo>
                  <a:lnTo>
                    <a:pt x="155308" y="151726"/>
                  </a:lnTo>
                  <a:lnTo>
                    <a:pt x="163118" y="301574"/>
                  </a:lnTo>
                  <a:lnTo>
                    <a:pt x="116027" y="305203"/>
                  </a:lnTo>
                  <a:lnTo>
                    <a:pt x="72153" y="309178"/>
                  </a:lnTo>
                  <a:lnTo>
                    <a:pt x="32982" y="313357"/>
                  </a:lnTo>
                  <a:lnTo>
                    <a:pt x="0" y="317601"/>
                  </a:lnTo>
                  <a:lnTo>
                    <a:pt x="5689" y="454647"/>
                  </a:lnTo>
                  <a:lnTo>
                    <a:pt x="55580" y="450137"/>
                  </a:lnTo>
                  <a:lnTo>
                    <a:pt x="111943" y="445560"/>
                  </a:lnTo>
                  <a:lnTo>
                    <a:pt x="172268" y="441045"/>
                  </a:lnTo>
                  <a:lnTo>
                    <a:pt x="234045" y="436724"/>
                  </a:lnTo>
                  <a:lnTo>
                    <a:pt x="351911" y="429188"/>
                  </a:lnTo>
                  <a:lnTo>
                    <a:pt x="445457" y="423995"/>
                  </a:lnTo>
                  <a:lnTo>
                    <a:pt x="476834" y="422605"/>
                  </a:lnTo>
                  <a:lnTo>
                    <a:pt x="467283" y="284213"/>
                  </a:lnTo>
                  <a:lnTo>
                    <a:pt x="436039" y="285262"/>
                  </a:lnTo>
                  <a:lnTo>
                    <a:pt x="396859" y="286966"/>
                  </a:lnTo>
                  <a:lnTo>
                    <a:pt x="351444" y="289246"/>
                  </a:lnTo>
                  <a:lnTo>
                    <a:pt x="301498" y="292023"/>
                  </a:lnTo>
                  <a:lnTo>
                    <a:pt x="295236" y="142862"/>
                  </a:lnTo>
                  <a:lnTo>
                    <a:pt x="396281" y="138427"/>
                  </a:lnTo>
                  <a:lnTo>
                    <a:pt x="420941" y="137706"/>
                  </a:lnTo>
                  <a:lnTo>
                    <a:pt x="412927" y="0"/>
                  </a:lnTo>
                  <a:close/>
                </a:path>
              </a:pathLst>
            </a:custGeom>
            <a:solidFill>
              <a:srgbClr val="50B8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119071" y="5405672"/>
              <a:ext cx="476884" cy="454659"/>
            </a:xfrm>
            <a:custGeom>
              <a:avLst/>
              <a:gdLst/>
              <a:ahLst/>
              <a:cxnLst/>
              <a:rect l="l" t="t" r="r" b="b"/>
              <a:pathLst>
                <a:path w="476884" h="454660">
                  <a:moveTo>
                    <a:pt x="0" y="317601"/>
                  </a:moveTo>
                  <a:lnTo>
                    <a:pt x="32982" y="313357"/>
                  </a:lnTo>
                  <a:lnTo>
                    <a:pt x="72153" y="309178"/>
                  </a:lnTo>
                  <a:lnTo>
                    <a:pt x="116027" y="305203"/>
                  </a:lnTo>
                  <a:lnTo>
                    <a:pt x="163118" y="301574"/>
                  </a:lnTo>
                  <a:lnTo>
                    <a:pt x="161164" y="262513"/>
                  </a:lnTo>
                  <a:lnTo>
                    <a:pt x="159123" y="224664"/>
                  </a:lnTo>
                  <a:lnTo>
                    <a:pt x="157126" y="187808"/>
                  </a:lnTo>
                  <a:lnTo>
                    <a:pt x="155308" y="151726"/>
                  </a:lnTo>
                  <a:lnTo>
                    <a:pt x="121749" y="154573"/>
                  </a:lnTo>
                  <a:lnTo>
                    <a:pt x="90901" y="157510"/>
                  </a:lnTo>
                  <a:lnTo>
                    <a:pt x="63752" y="160415"/>
                  </a:lnTo>
                  <a:lnTo>
                    <a:pt x="41287" y="163169"/>
                  </a:lnTo>
                  <a:lnTo>
                    <a:pt x="30365" y="27876"/>
                  </a:lnTo>
                  <a:lnTo>
                    <a:pt x="112270" y="19918"/>
                  </a:lnTo>
                  <a:lnTo>
                    <a:pt x="165592" y="15722"/>
                  </a:lnTo>
                  <a:lnTo>
                    <a:pt x="222394" y="11628"/>
                  </a:lnTo>
                  <a:lnTo>
                    <a:pt x="279103" y="7823"/>
                  </a:lnTo>
                  <a:lnTo>
                    <a:pt x="332144" y="4493"/>
                  </a:lnTo>
                  <a:lnTo>
                    <a:pt x="377944" y="1823"/>
                  </a:lnTo>
                  <a:lnTo>
                    <a:pt x="412927" y="0"/>
                  </a:lnTo>
                  <a:lnTo>
                    <a:pt x="420941" y="137706"/>
                  </a:lnTo>
                  <a:lnTo>
                    <a:pt x="396281" y="138427"/>
                  </a:lnTo>
                  <a:lnTo>
                    <a:pt x="366309" y="139612"/>
                  </a:lnTo>
                  <a:lnTo>
                    <a:pt x="332226" y="141133"/>
                  </a:lnTo>
                  <a:lnTo>
                    <a:pt x="295236" y="142862"/>
                  </a:lnTo>
                  <a:lnTo>
                    <a:pt x="296590" y="174151"/>
                  </a:lnTo>
                  <a:lnTo>
                    <a:pt x="298034" y="210346"/>
                  </a:lnTo>
                  <a:lnTo>
                    <a:pt x="299644" y="250089"/>
                  </a:lnTo>
                  <a:lnTo>
                    <a:pt x="301498" y="292023"/>
                  </a:lnTo>
                  <a:lnTo>
                    <a:pt x="351444" y="289246"/>
                  </a:lnTo>
                  <a:lnTo>
                    <a:pt x="396859" y="286966"/>
                  </a:lnTo>
                  <a:lnTo>
                    <a:pt x="436039" y="285262"/>
                  </a:lnTo>
                  <a:lnTo>
                    <a:pt x="467283" y="284213"/>
                  </a:lnTo>
                  <a:lnTo>
                    <a:pt x="476834" y="422605"/>
                  </a:lnTo>
                  <a:lnTo>
                    <a:pt x="445457" y="423995"/>
                  </a:lnTo>
                  <a:lnTo>
                    <a:pt x="402979" y="426233"/>
                  </a:lnTo>
                  <a:lnTo>
                    <a:pt x="351911" y="429188"/>
                  </a:lnTo>
                  <a:lnTo>
                    <a:pt x="294763" y="432728"/>
                  </a:lnTo>
                  <a:lnTo>
                    <a:pt x="234045" y="436724"/>
                  </a:lnTo>
                  <a:lnTo>
                    <a:pt x="172268" y="441045"/>
                  </a:lnTo>
                  <a:lnTo>
                    <a:pt x="111943" y="445560"/>
                  </a:lnTo>
                  <a:lnTo>
                    <a:pt x="55580" y="450137"/>
                  </a:lnTo>
                  <a:lnTo>
                    <a:pt x="5689" y="454647"/>
                  </a:lnTo>
                  <a:lnTo>
                    <a:pt x="0" y="317601"/>
                  </a:lnTo>
                  <a:close/>
                </a:path>
              </a:pathLst>
            </a:custGeom>
            <a:ln w="2567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735023" y="5392995"/>
              <a:ext cx="440690" cy="475615"/>
            </a:xfrm>
            <a:custGeom>
              <a:avLst/>
              <a:gdLst/>
              <a:ahLst/>
              <a:cxnLst/>
              <a:rect l="l" t="t" r="r" b="b"/>
              <a:pathLst>
                <a:path w="440689" h="475614">
                  <a:moveTo>
                    <a:pt x="26238" y="0"/>
                  </a:moveTo>
                  <a:lnTo>
                    <a:pt x="21602" y="132575"/>
                  </a:lnTo>
                  <a:lnTo>
                    <a:pt x="294665" y="149148"/>
                  </a:lnTo>
                  <a:lnTo>
                    <a:pt x="279222" y="337261"/>
                  </a:lnTo>
                  <a:lnTo>
                    <a:pt x="13716" y="321132"/>
                  </a:lnTo>
                  <a:lnTo>
                    <a:pt x="0" y="453186"/>
                  </a:lnTo>
                  <a:lnTo>
                    <a:pt x="407123" y="475234"/>
                  </a:lnTo>
                  <a:lnTo>
                    <a:pt x="411566" y="423697"/>
                  </a:lnTo>
                  <a:lnTo>
                    <a:pt x="420714" y="309382"/>
                  </a:lnTo>
                  <a:lnTo>
                    <a:pt x="433038" y="142111"/>
                  </a:lnTo>
                  <a:lnTo>
                    <a:pt x="440397" y="31572"/>
                  </a:lnTo>
                  <a:lnTo>
                    <a:pt x="26238" y="0"/>
                  </a:lnTo>
                  <a:close/>
                </a:path>
              </a:pathLst>
            </a:custGeom>
            <a:solidFill>
              <a:srgbClr val="00B1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735023" y="5392995"/>
              <a:ext cx="440690" cy="475615"/>
            </a:xfrm>
            <a:custGeom>
              <a:avLst/>
              <a:gdLst/>
              <a:ahLst/>
              <a:cxnLst/>
              <a:rect l="l" t="t" r="r" b="b"/>
              <a:pathLst>
                <a:path w="440689" h="475614">
                  <a:moveTo>
                    <a:pt x="13716" y="321132"/>
                  </a:moveTo>
                  <a:lnTo>
                    <a:pt x="279222" y="337261"/>
                  </a:lnTo>
                  <a:lnTo>
                    <a:pt x="294665" y="149148"/>
                  </a:lnTo>
                  <a:lnTo>
                    <a:pt x="21602" y="132575"/>
                  </a:lnTo>
                  <a:lnTo>
                    <a:pt x="26238" y="0"/>
                  </a:lnTo>
                  <a:lnTo>
                    <a:pt x="440397" y="31572"/>
                  </a:lnTo>
                  <a:lnTo>
                    <a:pt x="438724" y="58525"/>
                  </a:lnTo>
                  <a:lnTo>
                    <a:pt x="436225" y="96089"/>
                  </a:lnTo>
                  <a:lnTo>
                    <a:pt x="433038" y="142111"/>
                  </a:lnTo>
                  <a:lnTo>
                    <a:pt x="429299" y="194436"/>
                  </a:lnTo>
                  <a:lnTo>
                    <a:pt x="425146" y="250911"/>
                  </a:lnTo>
                  <a:lnTo>
                    <a:pt x="420714" y="309382"/>
                  </a:lnTo>
                  <a:lnTo>
                    <a:pt x="416142" y="367695"/>
                  </a:lnTo>
                  <a:lnTo>
                    <a:pt x="411566" y="423697"/>
                  </a:lnTo>
                  <a:lnTo>
                    <a:pt x="407123" y="475234"/>
                  </a:lnTo>
                  <a:lnTo>
                    <a:pt x="359580" y="472732"/>
                  </a:lnTo>
                  <a:lnTo>
                    <a:pt x="309876" y="470053"/>
                  </a:lnTo>
                  <a:lnTo>
                    <a:pt x="258614" y="467249"/>
                  </a:lnTo>
                  <a:lnTo>
                    <a:pt x="206395" y="464372"/>
                  </a:lnTo>
                  <a:lnTo>
                    <a:pt x="153823" y="461475"/>
                  </a:lnTo>
                  <a:lnTo>
                    <a:pt x="101498" y="458610"/>
                  </a:lnTo>
                  <a:lnTo>
                    <a:pt x="50023" y="455830"/>
                  </a:lnTo>
                  <a:lnTo>
                    <a:pt x="0" y="453186"/>
                  </a:lnTo>
                  <a:lnTo>
                    <a:pt x="13716" y="321132"/>
                  </a:lnTo>
                  <a:close/>
                </a:path>
              </a:pathLst>
            </a:custGeom>
            <a:ln w="2567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2312724" y="5366518"/>
              <a:ext cx="391795" cy="518159"/>
            </a:xfrm>
            <a:custGeom>
              <a:avLst/>
              <a:gdLst/>
              <a:ahLst/>
              <a:cxnLst/>
              <a:rect l="l" t="t" r="r" b="b"/>
              <a:pathLst>
                <a:path w="391794" h="518160">
                  <a:moveTo>
                    <a:pt x="252349" y="0"/>
                  </a:moveTo>
                  <a:lnTo>
                    <a:pt x="242985" y="49563"/>
                  </a:lnTo>
                  <a:lnTo>
                    <a:pt x="231850" y="95718"/>
                  </a:lnTo>
                  <a:lnTo>
                    <a:pt x="218287" y="139011"/>
                  </a:lnTo>
                  <a:lnTo>
                    <a:pt x="201636" y="179988"/>
                  </a:lnTo>
                  <a:lnTo>
                    <a:pt x="181238" y="219197"/>
                  </a:lnTo>
                  <a:lnTo>
                    <a:pt x="156435" y="257184"/>
                  </a:lnTo>
                  <a:lnTo>
                    <a:pt x="126569" y="294495"/>
                  </a:lnTo>
                  <a:lnTo>
                    <a:pt x="90980" y="331679"/>
                  </a:lnTo>
                  <a:lnTo>
                    <a:pt x="49009" y="369281"/>
                  </a:lnTo>
                  <a:lnTo>
                    <a:pt x="0" y="407847"/>
                  </a:lnTo>
                  <a:lnTo>
                    <a:pt x="87998" y="517728"/>
                  </a:lnTo>
                  <a:lnTo>
                    <a:pt x="130717" y="487736"/>
                  </a:lnTo>
                  <a:lnTo>
                    <a:pt x="169998" y="455739"/>
                  </a:lnTo>
                  <a:lnTo>
                    <a:pt x="205923" y="421739"/>
                  </a:lnTo>
                  <a:lnTo>
                    <a:pt x="238572" y="385738"/>
                  </a:lnTo>
                  <a:lnTo>
                    <a:pt x="268028" y="347742"/>
                  </a:lnTo>
                  <a:lnTo>
                    <a:pt x="294373" y="307751"/>
                  </a:lnTo>
                  <a:lnTo>
                    <a:pt x="317687" y="265769"/>
                  </a:lnTo>
                  <a:lnTo>
                    <a:pt x="338053" y="221799"/>
                  </a:lnTo>
                  <a:lnTo>
                    <a:pt x="355553" y="175844"/>
                  </a:lnTo>
                  <a:lnTo>
                    <a:pt x="370267" y="127907"/>
                  </a:lnTo>
                  <a:lnTo>
                    <a:pt x="382278" y="77991"/>
                  </a:lnTo>
                  <a:lnTo>
                    <a:pt x="391668" y="26098"/>
                  </a:lnTo>
                  <a:lnTo>
                    <a:pt x="252349" y="0"/>
                  </a:lnTo>
                  <a:close/>
                </a:path>
              </a:pathLst>
            </a:custGeom>
            <a:solidFill>
              <a:srgbClr val="F15A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312724" y="5366518"/>
              <a:ext cx="391795" cy="518159"/>
            </a:xfrm>
            <a:custGeom>
              <a:avLst/>
              <a:gdLst/>
              <a:ahLst/>
              <a:cxnLst/>
              <a:rect l="l" t="t" r="r" b="b"/>
              <a:pathLst>
                <a:path w="391794" h="518160">
                  <a:moveTo>
                    <a:pt x="0" y="407847"/>
                  </a:moveTo>
                  <a:lnTo>
                    <a:pt x="49009" y="369281"/>
                  </a:lnTo>
                  <a:lnTo>
                    <a:pt x="90980" y="331679"/>
                  </a:lnTo>
                  <a:lnTo>
                    <a:pt x="126569" y="294495"/>
                  </a:lnTo>
                  <a:lnTo>
                    <a:pt x="156435" y="257184"/>
                  </a:lnTo>
                  <a:lnTo>
                    <a:pt x="181238" y="219197"/>
                  </a:lnTo>
                  <a:lnTo>
                    <a:pt x="201636" y="179988"/>
                  </a:lnTo>
                  <a:lnTo>
                    <a:pt x="218287" y="139011"/>
                  </a:lnTo>
                  <a:lnTo>
                    <a:pt x="231850" y="95718"/>
                  </a:lnTo>
                  <a:lnTo>
                    <a:pt x="242985" y="49563"/>
                  </a:lnTo>
                  <a:lnTo>
                    <a:pt x="252349" y="0"/>
                  </a:lnTo>
                  <a:lnTo>
                    <a:pt x="391668" y="26098"/>
                  </a:lnTo>
                  <a:lnTo>
                    <a:pt x="382278" y="77991"/>
                  </a:lnTo>
                  <a:lnTo>
                    <a:pt x="370267" y="127907"/>
                  </a:lnTo>
                  <a:lnTo>
                    <a:pt x="355553" y="175844"/>
                  </a:lnTo>
                  <a:lnTo>
                    <a:pt x="338053" y="221799"/>
                  </a:lnTo>
                  <a:lnTo>
                    <a:pt x="317687" y="265769"/>
                  </a:lnTo>
                  <a:lnTo>
                    <a:pt x="294373" y="307751"/>
                  </a:lnTo>
                  <a:lnTo>
                    <a:pt x="268028" y="347742"/>
                  </a:lnTo>
                  <a:lnTo>
                    <a:pt x="238572" y="385738"/>
                  </a:lnTo>
                  <a:lnTo>
                    <a:pt x="205923" y="421739"/>
                  </a:lnTo>
                  <a:lnTo>
                    <a:pt x="169998" y="455739"/>
                  </a:lnTo>
                  <a:lnTo>
                    <a:pt x="130717" y="487736"/>
                  </a:lnTo>
                  <a:lnTo>
                    <a:pt x="87998" y="517728"/>
                  </a:lnTo>
                  <a:lnTo>
                    <a:pt x="0" y="407847"/>
                  </a:lnTo>
                  <a:close/>
                </a:path>
              </a:pathLst>
            </a:custGeom>
            <a:ln w="2567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342532" y="3410686"/>
              <a:ext cx="2438882" cy="1371879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765689" y="3410686"/>
              <a:ext cx="2438895" cy="1371879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342532" y="4920488"/>
              <a:ext cx="2438882" cy="1371879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765689" y="4920488"/>
              <a:ext cx="2438895" cy="1371879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3761088" y="2652054"/>
              <a:ext cx="1969770" cy="1035050"/>
            </a:xfrm>
            <a:custGeom>
              <a:avLst/>
              <a:gdLst/>
              <a:ahLst/>
              <a:cxnLst/>
              <a:rect l="l" t="t" r="r" b="b"/>
              <a:pathLst>
                <a:path w="1969770" h="1035050">
                  <a:moveTo>
                    <a:pt x="984796" y="0"/>
                  </a:moveTo>
                  <a:lnTo>
                    <a:pt x="922515" y="1017"/>
                  </a:lnTo>
                  <a:lnTo>
                    <a:pt x="861264" y="4029"/>
                  </a:lnTo>
                  <a:lnTo>
                    <a:pt x="801158" y="8976"/>
                  </a:lnTo>
                  <a:lnTo>
                    <a:pt x="742312" y="15796"/>
                  </a:lnTo>
                  <a:lnTo>
                    <a:pt x="684842" y="24429"/>
                  </a:lnTo>
                  <a:lnTo>
                    <a:pt x="628862" y="34815"/>
                  </a:lnTo>
                  <a:lnTo>
                    <a:pt x="574489" y="46893"/>
                  </a:lnTo>
                  <a:lnTo>
                    <a:pt x="521837" y="60602"/>
                  </a:lnTo>
                  <a:lnTo>
                    <a:pt x="471022" y="75881"/>
                  </a:lnTo>
                  <a:lnTo>
                    <a:pt x="422159" y="92671"/>
                  </a:lnTo>
                  <a:lnTo>
                    <a:pt x="375364" y="110910"/>
                  </a:lnTo>
                  <a:lnTo>
                    <a:pt x="330752" y="130538"/>
                  </a:lnTo>
                  <a:lnTo>
                    <a:pt x="288439" y="151495"/>
                  </a:lnTo>
                  <a:lnTo>
                    <a:pt x="248539" y="173719"/>
                  </a:lnTo>
                  <a:lnTo>
                    <a:pt x="211168" y="197150"/>
                  </a:lnTo>
                  <a:lnTo>
                    <a:pt x="176441" y="221729"/>
                  </a:lnTo>
                  <a:lnTo>
                    <a:pt x="144475" y="247393"/>
                  </a:lnTo>
                  <a:lnTo>
                    <a:pt x="115383" y="274082"/>
                  </a:lnTo>
                  <a:lnTo>
                    <a:pt x="66287" y="330295"/>
                  </a:lnTo>
                  <a:lnTo>
                    <a:pt x="30076" y="389883"/>
                  </a:lnTo>
                  <a:lnTo>
                    <a:pt x="7672" y="452362"/>
                  </a:lnTo>
                  <a:lnTo>
                    <a:pt x="0" y="517245"/>
                  </a:lnTo>
                  <a:lnTo>
                    <a:pt x="1937" y="549957"/>
                  </a:lnTo>
                  <a:lnTo>
                    <a:pt x="17091" y="613699"/>
                  </a:lnTo>
                  <a:lnTo>
                    <a:pt x="46513" y="674792"/>
                  </a:lnTo>
                  <a:lnTo>
                    <a:pt x="89282" y="732753"/>
                  </a:lnTo>
                  <a:lnTo>
                    <a:pt x="144475" y="787098"/>
                  </a:lnTo>
                  <a:lnTo>
                    <a:pt x="176441" y="812762"/>
                  </a:lnTo>
                  <a:lnTo>
                    <a:pt x="211168" y="837340"/>
                  </a:lnTo>
                  <a:lnTo>
                    <a:pt x="248539" y="860771"/>
                  </a:lnTo>
                  <a:lnTo>
                    <a:pt x="288439" y="882996"/>
                  </a:lnTo>
                  <a:lnTo>
                    <a:pt x="330752" y="903952"/>
                  </a:lnTo>
                  <a:lnTo>
                    <a:pt x="375364" y="923580"/>
                  </a:lnTo>
                  <a:lnTo>
                    <a:pt x="422159" y="941819"/>
                  </a:lnTo>
                  <a:lnTo>
                    <a:pt x="471022" y="958609"/>
                  </a:lnTo>
                  <a:lnTo>
                    <a:pt x="521837" y="973889"/>
                  </a:lnTo>
                  <a:lnTo>
                    <a:pt x="574489" y="987597"/>
                  </a:lnTo>
                  <a:lnTo>
                    <a:pt x="628862" y="999675"/>
                  </a:lnTo>
                  <a:lnTo>
                    <a:pt x="684842" y="1010061"/>
                  </a:lnTo>
                  <a:lnTo>
                    <a:pt x="742312" y="1018694"/>
                  </a:lnTo>
                  <a:lnTo>
                    <a:pt x="801158" y="1025514"/>
                  </a:lnTo>
                  <a:lnTo>
                    <a:pt x="861264" y="1030461"/>
                  </a:lnTo>
                  <a:lnTo>
                    <a:pt x="922515" y="1033473"/>
                  </a:lnTo>
                  <a:lnTo>
                    <a:pt x="984796" y="1034491"/>
                  </a:lnTo>
                  <a:lnTo>
                    <a:pt x="1047077" y="1033473"/>
                  </a:lnTo>
                  <a:lnTo>
                    <a:pt x="1108330" y="1030461"/>
                  </a:lnTo>
                  <a:lnTo>
                    <a:pt x="1168437" y="1025514"/>
                  </a:lnTo>
                  <a:lnTo>
                    <a:pt x="1227284" y="1018694"/>
                  </a:lnTo>
                  <a:lnTo>
                    <a:pt x="1284755" y="1010061"/>
                  </a:lnTo>
                  <a:lnTo>
                    <a:pt x="1340736" y="999675"/>
                  </a:lnTo>
                  <a:lnTo>
                    <a:pt x="1395110" y="987597"/>
                  </a:lnTo>
                  <a:lnTo>
                    <a:pt x="1447763" y="973889"/>
                  </a:lnTo>
                  <a:lnTo>
                    <a:pt x="1498578" y="958609"/>
                  </a:lnTo>
                  <a:lnTo>
                    <a:pt x="1547442" y="941819"/>
                  </a:lnTo>
                  <a:lnTo>
                    <a:pt x="1594237" y="923580"/>
                  </a:lnTo>
                  <a:lnTo>
                    <a:pt x="1638850" y="903952"/>
                  </a:lnTo>
                  <a:lnTo>
                    <a:pt x="1681164" y="882996"/>
                  </a:lnTo>
                  <a:lnTo>
                    <a:pt x="1721064" y="860771"/>
                  </a:lnTo>
                  <a:lnTo>
                    <a:pt x="1758435" y="837340"/>
                  </a:lnTo>
                  <a:lnTo>
                    <a:pt x="1793162" y="812762"/>
                  </a:lnTo>
                  <a:lnTo>
                    <a:pt x="1825129" y="787098"/>
                  </a:lnTo>
                  <a:lnTo>
                    <a:pt x="1854220" y="760408"/>
                  </a:lnTo>
                  <a:lnTo>
                    <a:pt x="1903317" y="704195"/>
                  </a:lnTo>
                  <a:lnTo>
                    <a:pt x="1939528" y="644607"/>
                  </a:lnTo>
                  <a:lnTo>
                    <a:pt x="1961931" y="582129"/>
                  </a:lnTo>
                  <a:lnTo>
                    <a:pt x="1969604" y="517245"/>
                  </a:lnTo>
                  <a:lnTo>
                    <a:pt x="1967667" y="484533"/>
                  </a:lnTo>
                  <a:lnTo>
                    <a:pt x="1952513" y="420792"/>
                  </a:lnTo>
                  <a:lnTo>
                    <a:pt x="1923091" y="359698"/>
                  </a:lnTo>
                  <a:lnTo>
                    <a:pt x="1880321" y="301737"/>
                  </a:lnTo>
                  <a:lnTo>
                    <a:pt x="1825129" y="247393"/>
                  </a:lnTo>
                  <a:lnTo>
                    <a:pt x="1793162" y="221729"/>
                  </a:lnTo>
                  <a:lnTo>
                    <a:pt x="1758435" y="197150"/>
                  </a:lnTo>
                  <a:lnTo>
                    <a:pt x="1721064" y="173719"/>
                  </a:lnTo>
                  <a:lnTo>
                    <a:pt x="1681164" y="151495"/>
                  </a:lnTo>
                  <a:lnTo>
                    <a:pt x="1638850" y="130538"/>
                  </a:lnTo>
                  <a:lnTo>
                    <a:pt x="1594237" y="110910"/>
                  </a:lnTo>
                  <a:lnTo>
                    <a:pt x="1547442" y="92671"/>
                  </a:lnTo>
                  <a:lnTo>
                    <a:pt x="1498578" y="75881"/>
                  </a:lnTo>
                  <a:lnTo>
                    <a:pt x="1447763" y="60602"/>
                  </a:lnTo>
                  <a:lnTo>
                    <a:pt x="1395110" y="46893"/>
                  </a:lnTo>
                  <a:lnTo>
                    <a:pt x="1340736" y="34815"/>
                  </a:lnTo>
                  <a:lnTo>
                    <a:pt x="1284755" y="24429"/>
                  </a:lnTo>
                  <a:lnTo>
                    <a:pt x="1227284" y="15796"/>
                  </a:lnTo>
                  <a:lnTo>
                    <a:pt x="1168437" y="8976"/>
                  </a:lnTo>
                  <a:lnTo>
                    <a:pt x="1108330" y="4029"/>
                  </a:lnTo>
                  <a:lnTo>
                    <a:pt x="1047077" y="1017"/>
                  </a:lnTo>
                  <a:lnTo>
                    <a:pt x="984796" y="0"/>
                  </a:lnTo>
                  <a:close/>
                </a:path>
              </a:pathLst>
            </a:custGeom>
            <a:solidFill>
              <a:srgbClr val="F05B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6365482A-20DD-931B-BDFD-BD11809C3D92}"/>
              </a:ext>
            </a:extLst>
          </p:cNvPr>
          <p:cNvSpPr txBox="1"/>
          <p:nvPr/>
        </p:nvSpPr>
        <p:spPr>
          <a:xfrm rot="20686713">
            <a:off x="5446630" y="4185617"/>
            <a:ext cx="1820960" cy="92333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kumimoji="1" lang="ja-JP" altLang="en-US" sz="2000" b="1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家の近くの</a:t>
            </a:r>
          </a:p>
          <a:p>
            <a:pPr algn="l"/>
            <a:r>
              <a:rPr kumimoji="1" lang="ja-JP" altLang="en-US" sz="2000" b="1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エコノバを</a:t>
            </a:r>
          </a:p>
          <a:p>
            <a:pPr algn="l"/>
            <a:r>
              <a:rPr kumimoji="1" lang="ja-JP" altLang="en-US" sz="2000" b="1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さがしてみよう</a:t>
            </a:r>
            <a:r>
              <a:rPr kumimoji="1" lang="en-US" altLang="ja-JP" sz="2000" b="1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!</a:t>
            </a:r>
            <a:endParaRPr kumimoji="1" lang="ja-JP" altLang="en-US" sz="2000" b="1" dirty="0">
              <a:ln w="101600">
                <a:solidFill>
                  <a:schemeClr val="bg1"/>
                </a:solidFill>
              </a:ln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C0B633B6-22F6-7DCA-5635-5179876F19D9}"/>
              </a:ext>
            </a:extLst>
          </p:cNvPr>
          <p:cNvSpPr txBox="1"/>
          <p:nvPr/>
        </p:nvSpPr>
        <p:spPr>
          <a:xfrm rot="20686713">
            <a:off x="5449658" y="4208295"/>
            <a:ext cx="1648207" cy="92333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kumimoji="1" lang="ja-JP" altLang="en-US" sz="20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家の近くの</a:t>
            </a:r>
          </a:p>
          <a:p>
            <a:pPr algn="l"/>
            <a:r>
              <a:rPr kumimoji="1" lang="ja-JP" altLang="en-US" sz="20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エコノバを</a:t>
            </a:r>
          </a:p>
          <a:p>
            <a:pPr algn="l"/>
            <a:r>
              <a:rPr kumimoji="1" lang="ja-JP" altLang="en-US" sz="20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さがしてみよう</a:t>
            </a:r>
            <a:r>
              <a:rPr kumimoji="1" lang="en-US" altLang="ja-JP" sz="20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!</a:t>
            </a:r>
            <a:endParaRPr kumimoji="1" lang="ja-JP" altLang="en-US" sz="20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81155" y="1761380"/>
            <a:ext cx="8102600" cy="0"/>
          </a:xfrm>
          <a:custGeom>
            <a:avLst/>
            <a:gdLst/>
            <a:ahLst/>
            <a:cxnLst/>
            <a:rect l="l" t="t" r="r" b="b"/>
            <a:pathLst>
              <a:path w="8102600">
                <a:moveTo>
                  <a:pt x="0" y="0"/>
                </a:moveTo>
                <a:lnTo>
                  <a:pt x="8102600" y="0"/>
                </a:lnTo>
              </a:path>
            </a:pathLst>
          </a:custGeom>
          <a:ln w="38100" cap="rnd">
            <a:solidFill>
              <a:srgbClr val="F05B7D"/>
            </a:solidFill>
          </a:ln>
        </p:spPr>
        <p:txBody>
          <a:bodyPr wrap="square" lIns="0" tIns="0" rIns="0" bIns="0" rtlCol="0"/>
          <a:lstStyle/>
          <a:p>
            <a:endParaRPr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36758" y="2010507"/>
            <a:ext cx="739140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2000" b="1" spc="-5" dirty="0" err="1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神戸市にはプラスチックなどの資源を集める場所があります</a:t>
            </a:r>
            <a:r>
              <a:rPr lang="en-US" altLang="ja-JP" sz="2000" b="1" spc="-5" dirty="0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｡</a:t>
            </a:r>
            <a:endParaRPr sz="2000" b="1" dirty="0"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898220" y="2657727"/>
            <a:ext cx="2959735" cy="604520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1700" b="1" spc="-10" dirty="0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同じ種類を集めると</a:t>
            </a:r>
            <a:endParaRPr sz="1700" b="1" dirty="0"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sz="1700" b="1" spc="-5" dirty="0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リサイクルしやすくなります!</a:t>
            </a:r>
            <a:endParaRPr sz="1700" b="1" dirty="0"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083685" y="2829550"/>
            <a:ext cx="1415415" cy="7232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sz="1300" b="1" spc="-1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神戸市内に</a:t>
            </a:r>
            <a:endParaRPr sz="1300" b="1" dirty="0"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  <a:p>
            <a:pPr marL="12700" marR="5080" algn="ctr"/>
            <a:r>
              <a:rPr sz="1700" b="1" spc="-15" dirty="0" err="1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どんどん</a:t>
            </a:r>
            <a:endParaRPr lang="en-US" sz="1700" b="1" spc="500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  <a:p>
            <a:pPr marL="12700" marR="5080" algn="ctr"/>
            <a:r>
              <a:rPr sz="1700" b="1" spc="-10" dirty="0" err="1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増えています</a:t>
            </a:r>
            <a:r>
              <a:rPr sz="1700" b="1" spc="-1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!</a:t>
            </a:r>
            <a:endParaRPr sz="1700" b="1" dirty="0"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</p:txBody>
      </p:sp>
      <p:sp>
        <p:nvSpPr>
          <p:cNvPr id="35" name="object 35"/>
          <p:cNvSpPr txBox="1">
            <a:spLocks noGrp="1"/>
          </p:cNvSpPr>
          <p:nvPr>
            <p:ph type="title"/>
          </p:nvPr>
        </p:nvSpPr>
        <p:spPr>
          <a:xfrm>
            <a:off x="1504076" y="1019448"/>
            <a:ext cx="7239000" cy="6283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890" algn="ctr">
              <a:lnSpc>
                <a:spcPct val="100000"/>
              </a:lnSpc>
              <a:spcBef>
                <a:spcPts val="100"/>
              </a:spcBef>
            </a:pP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エコノバ </a:t>
            </a:r>
            <a:r>
              <a:rPr lang="en-US" altLang="ja-JP" sz="3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(</a:t>
            </a:r>
            <a:r>
              <a:rPr sz="3200" b="1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資源回収ステーション</a:t>
            </a:r>
            <a:r>
              <a:rPr lang="en-US" altLang="ja-JP" sz="3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)</a:t>
            </a:r>
            <a:endParaRPr sz="3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12DCC74-C9A0-9BF6-DC13-0E28BF736E29}"/>
              </a:ext>
            </a:extLst>
          </p:cNvPr>
          <p:cNvSpPr txBox="1"/>
          <p:nvPr/>
        </p:nvSpPr>
        <p:spPr>
          <a:xfrm>
            <a:off x="4401299" y="997919"/>
            <a:ext cx="1496921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し     げん  かい   しゅう</a:t>
            </a: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9D296230-A631-56B8-28BB-ADE64D82144A}"/>
              </a:ext>
            </a:extLst>
          </p:cNvPr>
          <p:cNvSpPr txBox="1"/>
          <p:nvPr/>
        </p:nvSpPr>
        <p:spPr>
          <a:xfrm>
            <a:off x="2072279" y="1944825"/>
            <a:ext cx="487462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こう    べ     し                                                                      し    げん        あつ                ば    しょ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29D241C5-CBD4-1495-57FD-5287A74B9BD5}"/>
              </a:ext>
            </a:extLst>
          </p:cNvPr>
          <p:cNvSpPr txBox="1"/>
          <p:nvPr/>
        </p:nvSpPr>
        <p:spPr>
          <a:xfrm>
            <a:off x="5919081" y="2612609"/>
            <a:ext cx="129540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おな       しゅ るい       あつ</a:t>
            </a: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9F4D6160-6393-8F2A-2074-C74935B89445}"/>
              </a:ext>
            </a:extLst>
          </p:cNvPr>
          <p:cNvSpPr txBox="1"/>
          <p:nvPr/>
        </p:nvSpPr>
        <p:spPr>
          <a:xfrm>
            <a:off x="4431835" y="2763519"/>
            <a:ext cx="683161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こう   べ    し   ない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10C34CE0-4378-A63C-6BE7-727AD63EC84D}"/>
              </a:ext>
            </a:extLst>
          </p:cNvPr>
          <p:cNvSpPr txBox="1"/>
          <p:nvPr/>
        </p:nvSpPr>
        <p:spPr>
          <a:xfrm>
            <a:off x="4257564" y="3203280"/>
            <a:ext cx="9778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8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ふ</a:t>
            </a: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58CD3F72-9576-E4D5-6A63-FC0DF024E5E2}"/>
              </a:ext>
            </a:extLst>
          </p:cNvPr>
          <p:cNvSpPr txBox="1"/>
          <p:nvPr/>
        </p:nvSpPr>
        <p:spPr>
          <a:xfrm rot="20700000">
            <a:off x="5358128" y="4234029"/>
            <a:ext cx="88989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kumimoji="1" lang="ja-JP" altLang="en-US" sz="800" dirty="0">
                <a:ln w="38100">
                  <a:solidFill>
                    <a:schemeClr val="bg1"/>
                  </a:solidFill>
                </a:ln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いえ          ちか</a:t>
            </a: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CB650097-47B3-4B57-9216-1D467D244165}"/>
              </a:ext>
            </a:extLst>
          </p:cNvPr>
          <p:cNvSpPr txBox="1"/>
          <p:nvPr/>
        </p:nvSpPr>
        <p:spPr>
          <a:xfrm rot="20700000">
            <a:off x="5358130" y="4233655"/>
            <a:ext cx="88989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kumimoji="1" lang="ja-JP" altLang="en-US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いえ          ちか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object 3">
            <a:extLst>
              <a:ext uri="{FF2B5EF4-FFF2-40B4-BE49-F238E27FC236}">
                <a16:creationId xmlns:a16="http://schemas.microsoft.com/office/drawing/2014/main" id="{E2488BE5-944C-374B-F9DF-D3083304C0E3}"/>
              </a:ext>
            </a:extLst>
          </p:cNvPr>
          <p:cNvSpPr/>
          <p:nvPr/>
        </p:nvSpPr>
        <p:spPr>
          <a:xfrm>
            <a:off x="359999" y="360000"/>
            <a:ext cx="9360535" cy="6840220"/>
          </a:xfrm>
          <a:custGeom>
            <a:avLst/>
            <a:gdLst/>
            <a:ahLst/>
            <a:cxnLst/>
            <a:rect l="l" t="t" r="r" b="b"/>
            <a:pathLst>
              <a:path w="9360535" h="6840220">
                <a:moveTo>
                  <a:pt x="9252000" y="0"/>
                </a:moveTo>
                <a:lnTo>
                  <a:pt x="108000" y="0"/>
                </a:lnTo>
                <a:lnTo>
                  <a:pt x="65960" y="8488"/>
                </a:lnTo>
                <a:lnTo>
                  <a:pt x="31630" y="31635"/>
                </a:lnTo>
                <a:lnTo>
                  <a:pt x="8486" y="65965"/>
                </a:lnTo>
                <a:lnTo>
                  <a:pt x="0" y="108000"/>
                </a:lnTo>
                <a:lnTo>
                  <a:pt x="0" y="6732003"/>
                </a:lnTo>
                <a:lnTo>
                  <a:pt x="8486" y="6774044"/>
                </a:lnTo>
                <a:lnTo>
                  <a:pt x="31630" y="6808373"/>
                </a:lnTo>
                <a:lnTo>
                  <a:pt x="65960" y="6831517"/>
                </a:lnTo>
                <a:lnTo>
                  <a:pt x="108000" y="6840004"/>
                </a:lnTo>
                <a:lnTo>
                  <a:pt x="9252000" y="6840004"/>
                </a:lnTo>
                <a:lnTo>
                  <a:pt x="9294041" y="6831517"/>
                </a:lnTo>
                <a:lnTo>
                  <a:pt x="9328370" y="6808373"/>
                </a:lnTo>
                <a:lnTo>
                  <a:pt x="9351515" y="6774044"/>
                </a:lnTo>
                <a:lnTo>
                  <a:pt x="9360001" y="6732003"/>
                </a:lnTo>
                <a:lnTo>
                  <a:pt x="9360001" y="108000"/>
                </a:lnTo>
                <a:lnTo>
                  <a:pt x="9351515" y="65965"/>
                </a:lnTo>
                <a:lnTo>
                  <a:pt x="9328370" y="31635"/>
                </a:lnTo>
                <a:lnTo>
                  <a:pt x="9294041" y="8488"/>
                </a:lnTo>
                <a:lnTo>
                  <a:pt x="9252000" y="0"/>
                </a:lnTo>
                <a:close/>
              </a:path>
            </a:pathLst>
          </a:custGeom>
          <a:solidFill>
            <a:srgbClr val="FACAD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8" name="グラフィックス 77">
            <a:extLst>
              <a:ext uri="{FF2B5EF4-FFF2-40B4-BE49-F238E27FC236}">
                <a16:creationId xmlns:a16="http://schemas.microsoft.com/office/drawing/2014/main" id="{1914BA3C-C01B-D6E4-31CC-80746E02DF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501602" y="4513327"/>
            <a:ext cx="1645200" cy="1645200"/>
          </a:xfrm>
          <a:prstGeom prst="rect">
            <a:avLst/>
          </a:prstGeom>
        </p:spPr>
      </p:pic>
      <p:sp>
        <p:nvSpPr>
          <p:cNvPr id="73" name="object 4">
            <a:extLst>
              <a:ext uri="{FF2B5EF4-FFF2-40B4-BE49-F238E27FC236}">
                <a16:creationId xmlns:a16="http://schemas.microsoft.com/office/drawing/2014/main" id="{A0FF9E9F-7290-E7BD-04CC-09570E2B6D25}"/>
              </a:ext>
            </a:extLst>
          </p:cNvPr>
          <p:cNvSpPr/>
          <p:nvPr/>
        </p:nvSpPr>
        <p:spPr>
          <a:xfrm>
            <a:off x="981155" y="1761380"/>
            <a:ext cx="8102600" cy="0"/>
          </a:xfrm>
          <a:custGeom>
            <a:avLst/>
            <a:gdLst/>
            <a:ahLst/>
            <a:cxnLst/>
            <a:rect l="l" t="t" r="r" b="b"/>
            <a:pathLst>
              <a:path w="8102600">
                <a:moveTo>
                  <a:pt x="0" y="0"/>
                </a:moveTo>
                <a:lnTo>
                  <a:pt x="8102600" y="0"/>
                </a:lnTo>
              </a:path>
            </a:pathLst>
          </a:custGeom>
          <a:ln w="38100" cap="rnd">
            <a:solidFill>
              <a:srgbClr val="F05B7D"/>
            </a:solidFill>
          </a:ln>
        </p:spPr>
        <p:txBody>
          <a:bodyPr wrap="square" lIns="0" tIns="0" rIns="0" bIns="0" rtlCol="0"/>
          <a:lstStyle/>
          <a:p>
            <a:endParaRPr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8D196CC4-3078-19AB-28F0-CA4AB998148B}"/>
              </a:ext>
            </a:extLst>
          </p:cNvPr>
          <p:cNvGrpSpPr/>
          <p:nvPr/>
        </p:nvGrpSpPr>
        <p:grpSpPr>
          <a:xfrm>
            <a:off x="6905016" y="4513328"/>
            <a:ext cx="1646560" cy="1646555"/>
            <a:chOff x="6905016" y="4513328"/>
            <a:chExt cx="1646560" cy="1646555"/>
          </a:xfrm>
        </p:grpSpPr>
        <p:sp>
          <p:nvSpPr>
            <p:cNvPr id="21" name="object 21"/>
            <p:cNvSpPr/>
            <p:nvPr/>
          </p:nvSpPr>
          <p:spPr>
            <a:xfrm>
              <a:off x="6905021" y="4513328"/>
              <a:ext cx="1646555" cy="1646555"/>
            </a:xfrm>
            <a:custGeom>
              <a:avLst/>
              <a:gdLst/>
              <a:ahLst/>
              <a:cxnLst/>
              <a:rect l="l" t="t" r="r" b="b"/>
              <a:pathLst>
                <a:path w="1646554" h="1646554">
                  <a:moveTo>
                    <a:pt x="1522856" y="0"/>
                  </a:moveTo>
                  <a:lnTo>
                    <a:pt x="123469" y="0"/>
                  </a:lnTo>
                  <a:lnTo>
                    <a:pt x="75411" y="9703"/>
                  </a:lnTo>
                  <a:lnTo>
                    <a:pt x="36164" y="36166"/>
                  </a:lnTo>
                  <a:lnTo>
                    <a:pt x="9703" y="75416"/>
                  </a:lnTo>
                  <a:lnTo>
                    <a:pt x="0" y="123482"/>
                  </a:lnTo>
                  <a:lnTo>
                    <a:pt x="0" y="1522869"/>
                  </a:lnTo>
                  <a:lnTo>
                    <a:pt x="9703" y="1570927"/>
                  </a:lnTo>
                  <a:lnTo>
                    <a:pt x="36164" y="1610174"/>
                  </a:lnTo>
                  <a:lnTo>
                    <a:pt x="75411" y="1636635"/>
                  </a:lnTo>
                  <a:lnTo>
                    <a:pt x="123469" y="1646339"/>
                  </a:lnTo>
                  <a:lnTo>
                    <a:pt x="1522856" y="1646339"/>
                  </a:lnTo>
                  <a:lnTo>
                    <a:pt x="1570920" y="1636635"/>
                  </a:lnTo>
                  <a:lnTo>
                    <a:pt x="1610166" y="1610174"/>
                  </a:lnTo>
                  <a:lnTo>
                    <a:pt x="1636624" y="1570927"/>
                  </a:lnTo>
                  <a:lnTo>
                    <a:pt x="1646326" y="1522869"/>
                  </a:lnTo>
                  <a:lnTo>
                    <a:pt x="1646326" y="123482"/>
                  </a:lnTo>
                  <a:lnTo>
                    <a:pt x="1636624" y="75416"/>
                  </a:lnTo>
                  <a:lnTo>
                    <a:pt x="1610166" y="36166"/>
                  </a:lnTo>
                  <a:lnTo>
                    <a:pt x="1570920" y="9703"/>
                  </a:lnTo>
                  <a:lnTo>
                    <a:pt x="15228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6905016" y="4513337"/>
              <a:ext cx="1646555" cy="407034"/>
            </a:xfrm>
            <a:custGeom>
              <a:avLst/>
              <a:gdLst/>
              <a:ahLst/>
              <a:cxnLst/>
              <a:rect l="l" t="t" r="r" b="b"/>
              <a:pathLst>
                <a:path w="1646554" h="407035">
                  <a:moveTo>
                    <a:pt x="1522857" y="0"/>
                  </a:moveTo>
                  <a:lnTo>
                    <a:pt x="123469" y="0"/>
                  </a:lnTo>
                  <a:lnTo>
                    <a:pt x="75411" y="9703"/>
                  </a:lnTo>
                  <a:lnTo>
                    <a:pt x="36164" y="36164"/>
                  </a:lnTo>
                  <a:lnTo>
                    <a:pt x="9703" y="75411"/>
                  </a:lnTo>
                  <a:lnTo>
                    <a:pt x="0" y="123469"/>
                  </a:lnTo>
                  <a:lnTo>
                    <a:pt x="0" y="406666"/>
                  </a:lnTo>
                  <a:lnTo>
                    <a:pt x="1646339" y="406666"/>
                  </a:lnTo>
                  <a:lnTo>
                    <a:pt x="1646339" y="123469"/>
                  </a:lnTo>
                  <a:lnTo>
                    <a:pt x="1636635" y="75411"/>
                  </a:lnTo>
                  <a:lnTo>
                    <a:pt x="1610172" y="36164"/>
                  </a:lnTo>
                  <a:lnTo>
                    <a:pt x="1570922" y="9703"/>
                  </a:lnTo>
                  <a:lnTo>
                    <a:pt x="1522857" y="0"/>
                  </a:lnTo>
                  <a:close/>
                </a:path>
              </a:pathLst>
            </a:custGeom>
            <a:solidFill>
              <a:srgbClr val="009EDB"/>
            </a:solidFill>
          </p:spPr>
          <p:txBody>
            <a:bodyPr wrap="square" lIns="0" tIns="0" rIns="0" bIns="0" rtlCol="0"/>
            <a:lstStyle/>
            <a:p>
              <a:endParaRPr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7860630" y="5129512"/>
              <a:ext cx="551180" cy="551180"/>
            </a:xfrm>
            <a:custGeom>
              <a:avLst/>
              <a:gdLst/>
              <a:ahLst/>
              <a:cxnLst/>
              <a:rect l="l" t="t" r="r" b="b"/>
              <a:pathLst>
                <a:path w="551179" h="551179">
                  <a:moveTo>
                    <a:pt x="275424" y="0"/>
                  </a:moveTo>
                  <a:lnTo>
                    <a:pt x="225918" y="4437"/>
                  </a:lnTo>
                  <a:lnTo>
                    <a:pt x="179322" y="17231"/>
                  </a:lnTo>
                  <a:lnTo>
                    <a:pt x="136414" y="37604"/>
                  </a:lnTo>
                  <a:lnTo>
                    <a:pt x="97974" y="64778"/>
                  </a:lnTo>
                  <a:lnTo>
                    <a:pt x="64778" y="97974"/>
                  </a:lnTo>
                  <a:lnTo>
                    <a:pt x="37604" y="136414"/>
                  </a:lnTo>
                  <a:lnTo>
                    <a:pt x="17231" y="179322"/>
                  </a:lnTo>
                  <a:lnTo>
                    <a:pt x="4437" y="225918"/>
                  </a:lnTo>
                  <a:lnTo>
                    <a:pt x="0" y="275424"/>
                  </a:lnTo>
                  <a:lnTo>
                    <a:pt x="4437" y="324931"/>
                  </a:lnTo>
                  <a:lnTo>
                    <a:pt x="17231" y="371527"/>
                  </a:lnTo>
                  <a:lnTo>
                    <a:pt x="37604" y="414434"/>
                  </a:lnTo>
                  <a:lnTo>
                    <a:pt x="64778" y="452875"/>
                  </a:lnTo>
                  <a:lnTo>
                    <a:pt x="97974" y="486071"/>
                  </a:lnTo>
                  <a:lnTo>
                    <a:pt x="136414" y="513245"/>
                  </a:lnTo>
                  <a:lnTo>
                    <a:pt x="179322" y="533617"/>
                  </a:lnTo>
                  <a:lnTo>
                    <a:pt x="225918" y="546412"/>
                  </a:lnTo>
                  <a:lnTo>
                    <a:pt x="275424" y="550849"/>
                  </a:lnTo>
                  <a:lnTo>
                    <a:pt x="324931" y="546412"/>
                  </a:lnTo>
                  <a:lnTo>
                    <a:pt x="371527" y="533617"/>
                  </a:lnTo>
                  <a:lnTo>
                    <a:pt x="414434" y="513245"/>
                  </a:lnTo>
                  <a:lnTo>
                    <a:pt x="452875" y="486071"/>
                  </a:lnTo>
                  <a:lnTo>
                    <a:pt x="486071" y="452875"/>
                  </a:lnTo>
                  <a:lnTo>
                    <a:pt x="513245" y="414434"/>
                  </a:lnTo>
                  <a:lnTo>
                    <a:pt x="533617" y="371527"/>
                  </a:lnTo>
                  <a:lnTo>
                    <a:pt x="546412" y="324931"/>
                  </a:lnTo>
                  <a:lnTo>
                    <a:pt x="550849" y="275424"/>
                  </a:lnTo>
                  <a:lnTo>
                    <a:pt x="546412" y="225918"/>
                  </a:lnTo>
                  <a:lnTo>
                    <a:pt x="533617" y="179322"/>
                  </a:lnTo>
                  <a:lnTo>
                    <a:pt x="513245" y="136414"/>
                  </a:lnTo>
                  <a:lnTo>
                    <a:pt x="486071" y="97974"/>
                  </a:lnTo>
                  <a:lnTo>
                    <a:pt x="452875" y="64778"/>
                  </a:lnTo>
                  <a:lnTo>
                    <a:pt x="414434" y="37604"/>
                  </a:lnTo>
                  <a:lnTo>
                    <a:pt x="371527" y="17231"/>
                  </a:lnTo>
                  <a:lnTo>
                    <a:pt x="324931" y="4437"/>
                  </a:lnTo>
                  <a:lnTo>
                    <a:pt x="275424" y="0"/>
                  </a:lnTo>
                  <a:close/>
                </a:path>
              </a:pathLst>
            </a:custGeom>
            <a:solidFill>
              <a:srgbClr val="FFE4B8"/>
            </a:solidFill>
          </p:spPr>
          <p:txBody>
            <a:bodyPr wrap="square" lIns="0" tIns="0" rIns="0" bIns="0" rtlCol="0"/>
            <a:lstStyle/>
            <a:p>
              <a:endParaRPr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grpSp>
          <p:nvGrpSpPr>
            <p:cNvPr id="63" name="グループ化 62">
              <a:extLst>
                <a:ext uri="{FF2B5EF4-FFF2-40B4-BE49-F238E27FC236}">
                  <a16:creationId xmlns:a16="http://schemas.microsoft.com/office/drawing/2014/main" id="{9C2A5A08-9399-7DAB-F528-970344541E7E}"/>
                </a:ext>
              </a:extLst>
            </p:cNvPr>
            <p:cNvGrpSpPr/>
            <p:nvPr/>
          </p:nvGrpSpPr>
          <p:grpSpPr>
            <a:xfrm>
              <a:off x="7145083" y="5019649"/>
              <a:ext cx="1300988" cy="709130"/>
              <a:chOff x="7145083" y="5019649"/>
              <a:chExt cx="1300988" cy="709130"/>
            </a:xfrm>
          </p:grpSpPr>
          <p:sp>
            <p:nvSpPr>
              <p:cNvPr id="27" name="object 27"/>
              <p:cNvSpPr/>
              <p:nvPr/>
            </p:nvSpPr>
            <p:spPr>
              <a:xfrm>
                <a:off x="7530971" y="5236937"/>
                <a:ext cx="297180" cy="199390"/>
              </a:xfrm>
              <a:custGeom>
                <a:avLst/>
                <a:gdLst/>
                <a:ahLst/>
                <a:cxnLst/>
                <a:rect l="l" t="t" r="r" b="b"/>
                <a:pathLst>
                  <a:path w="297179" h="199389">
                    <a:moveTo>
                      <a:pt x="41897" y="0"/>
                    </a:moveTo>
                    <a:lnTo>
                      <a:pt x="34980" y="3381"/>
                    </a:lnTo>
                    <a:lnTo>
                      <a:pt x="30056" y="9175"/>
                    </a:lnTo>
                    <a:lnTo>
                      <a:pt x="25972" y="15826"/>
                    </a:lnTo>
                    <a:lnTo>
                      <a:pt x="21577" y="21780"/>
                    </a:lnTo>
                    <a:lnTo>
                      <a:pt x="12280" y="32854"/>
                    </a:lnTo>
                    <a:lnTo>
                      <a:pt x="7683" y="38861"/>
                    </a:lnTo>
                    <a:lnTo>
                      <a:pt x="3555" y="45554"/>
                    </a:lnTo>
                    <a:lnTo>
                      <a:pt x="0" y="52387"/>
                    </a:lnTo>
                    <a:lnTo>
                      <a:pt x="4595" y="59326"/>
                    </a:lnTo>
                    <a:lnTo>
                      <a:pt x="11496" y="63968"/>
                    </a:lnTo>
                    <a:lnTo>
                      <a:pt x="19259" y="67769"/>
                    </a:lnTo>
                    <a:lnTo>
                      <a:pt x="26441" y="72186"/>
                    </a:lnTo>
                    <a:lnTo>
                      <a:pt x="59278" y="89611"/>
                    </a:lnTo>
                    <a:lnTo>
                      <a:pt x="128061" y="124332"/>
                    </a:lnTo>
                    <a:lnTo>
                      <a:pt x="161683" y="142100"/>
                    </a:lnTo>
                    <a:lnTo>
                      <a:pt x="162801" y="146888"/>
                    </a:lnTo>
                    <a:lnTo>
                      <a:pt x="156260" y="149136"/>
                    </a:lnTo>
                    <a:lnTo>
                      <a:pt x="155295" y="153784"/>
                    </a:lnTo>
                    <a:lnTo>
                      <a:pt x="150780" y="163171"/>
                    </a:lnTo>
                    <a:lnTo>
                      <a:pt x="144422" y="171456"/>
                    </a:lnTo>
                    <a:lnTo>
                      <a:pt x="137805" y="179626"/>
                    </a:lnTo>
                    <a:lnTo>
                      <a:pt x="132511" y="188671"/>
                    </a:lnTo>
                    <a:lnTo>
                      <a:pt x="129819" y="189941"/>
                    </a:lnTo>
                    <a:lnTo>
                      <a:pt x="129920" y="192379"/>
                    </a:lnTo>
                    <a:lnTo>
                      <a:pt x="128485" y="194805"/>
                    </a:lnTo>
                    <a:lnTo>
                      <a:pt x="129285" y="196799"/>
                    </a:lnTo>
                    <a:lnTo>
                      <a:pt x="129514" y="198653"/>
                    </a:lnTo>
                    <a:lnTo>
                      <a:pt x="131838" y="199123"/>
                    </a:lnTo>
                    <a:lnTo>
                      <a:pt x="161067" y="195022"/>
                    </a:lnTo>
                    <a:lnTo>
                      <a:pt x="220355" y="182892"/>
                    </a:lnTo>
                    <a:lnTo>
                      <a:pt x="250634" y="178663"/>
                    </a:lnTo>
                    <a:lnTo>
                      <a:pt x="253441" y="176834"/>
                    </a:lnTo>
                    <a:lnTo>
                      <a:pt x="256920" y="177558"/>
                    </a:lnTo>
                    <a:lnTo>
                      <a:pt x="290817" y="171957"/>
                    </a:lnTo>
                    <a:lnTo>
                      <a:pt x="290588" y="171615"/>
                    </a:lnTo>
                    <a:lnTo>
                      <a:pt x="296557" y="167716"/>
                    </a:lnTo>
                    <a:lnTo>
                      <a:pt x="295998" y="164566"/>
                    </a:lnTo>
                    <a:lnTo>
                      <a:pt x="293087" y="156469"/>
                    </a:lnTo>
                    <a:lnTo>
                      <a:pt x="285463" y="140122"/>
                    </a:lnTo>
                    <a:lnTo>
                      <a:pt x="282473" y="132346"/>
                    </a:lnTo>
                    <a:lnTo>
                      <a:pt x="256557" y="85820"/>
                    </a:lnTo>
                    <a:lnTo>
                      <a:pt x="228231" y="43103"/>
                    </a:lnTo>
                    <a:lnTo>
                      <a:pt x="221018" y="42798"/>
                    </a:lnTo>
                    <a:lnTo>
                      <a:pt x="218401" y="49517"/>
                    </a:lnTo>
                    <a:lnTo>
                      <a:pt x="206903" y="61545"/>
                    </a:lnTo>
                    <a:lnTo>
                      <a:pt x="196917" y="79751"/>
                    </a:lnTo>
                    <a:lnTo>
                      <a:pt x="189776" y="87718"/>
                    </a:lnTo>
                    <a:lnTo>
                      <a:pt x="186753" y="87693"/>
                    </a:lnTo>
                    <a:lnTo>
                      <a:pt x="183857" y="85572"/>
                    </a:lnTo>
                    <a:lnTo>
                      <a:pt x="182143" y="83692"/>
                    </a:lnTo>
                    <a:lnTo>
                      <a:pt x="155658" y="68169"/>
                    </a:lnTo>
                    <a:lnTo>
                      <a:pt x="103871" y="36922"/>
                    </a:lnTo>
                    <a:lnTo>
                      <a:pt x="77393" y="21399"/>
                    </a:lnTo>
                    <a:lnTo>
                      <a:pt x="73672" y="20307"/>
                    </a:lnTo>
                    <a:lnTo>
                      <a:pt x="70459" y="16903"/>
                    </a:lnTo>
                    <a:lnTo>
                      <a:pt x="67106" y="15595"/>
                    </a:lnTo>
                    <a:lnTo>
                      <a:pt x="60790" y="11469"/>
                    </a:lnTo>
                    <a:lnTo>
                      <a:pt x="48206" y="4126"/>
                    </a:lnTo>
                    <a:lnTo>
                      <a:pt x="41897" y="0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28" name="object 28"/>
              <p:cNvSpPr/>
              <p:nvPr/>
            </p:nvSpPr>
            <p:spPr>
              <a:xfrm>
                <a:off x="7543436" y="5250173"/>
                <a:ext cx="269875" cy="173990"/>
              </a:xfrm>
              <a:custGeom>
                <a:avLst/>
                <a:gdLst/>
                <a:ahLst/>
                <a:cxnLst/>
                <a:rect l="l" t="t" r="r" b="b"/>
                <a:pathLst>
                  <a:path w="269875" h="173989">
                    <a:moveTo>
                      <a:pt x="27571" y="0"/>
                    </a:moveTo>
                    <a:lnTo>
                      <a:pt x="20286" y="8622"/>
                    </a:lnTo>
                    <a:lnTo>
                      <a:pt x="0" y="36017"/>
                    </a:lnTo>
                    <a:lnTo>
                      <a:pt x="6924" y="41556"/>
                    </a:lnTo>
                    <a:lnTo>
                      <a:pt x="14825" y="46364"/>
                    </a:lnTo>
                    <a:lnTo>
                      <a:pt x="23058" y="50958"/>
                    </a:lnTo>
                    <a:lnTo>
                      <a:pt x="30975" y="55854"/>
                    </a:lnTo>
                    <a:lnTo>
                      <a:pt x="35039" y="56705"/>
                    </a:lnTo>
                    <a:lnTo>
                      <a:pt x="37109" y="59867"/>
                    </a:lnTo>
                    <a:lnTo>
                      <a:pt x="41871" y="60261"/>
                    </a:lnTo>
                    <a:lnTo>
                      <a:pt x="47873" y="64208"/>
                    </a:lnTo>
                    <a:lnTo>
                      <a:pt x="61172" y="70327"/>
                    </a:lnTo>
                    <a:lnTo>
                      <a:pt x="67767" y="73888"/>
                    </a:lnTo>
                    <a:lnTo>
                      <a:pt x="89248" y="84387"/>
                    </a:lnTo>
                    <a:lnTo>
                      <a:pt x="153619" y="117983"/>
                    </a:lnTo>
                    <a:lnTo>
                      <a:pt x="157340" y="119062"/>
                    </a:lnTo>
                    <a:lnTo>
                      <a:pt x="159740" y="123494"/>
                    </a:lnTo>
                    <a:lnTo>
                      <a:pt x="163093" y="124815"/>
                    </a:lnTo>
                    <a:lnTo>
                      <a:pt x="161404" y="131419"/>
                    </a:lnTo>
                    <a:lnTo>
                      <a:pt x="155206" y="134975"/>
                    </a:lnTo>
                    <a:lnTo>
                      <a:pt x="152946" y="141465"/>
                    </a:lnTo>
                    <a:lnTo>
                      <a:pt x="148632" y="150112"/>
                    </a:lnTo>
                    <a:lnTo>
                      <a:pt x="142967" y="157913"/>
                    </a:lnTo>
                    <a:lnTo>
                      <a:pt x="136886" y="165516"/>
                    </a:lnTo>
                    <a:lnTo>
                      <a:pt x="131330" y="173570"/>
                    </a:lnTo>
                    <a:lnTo>
                      <a:pt x="138769" y="172997"/>
                    </a:lnTo>
                    <a:lnTo>
                      <a:pt x="146970" y="172013"/>
                    </a:lnTo>
                    <a:lnTo>
                      <a:pt x="155476" y="170636"/>
                    </a:lnTo>
                    <a:lnTo>
                      <a:pt x="190476" y="162984"/>
                    </a:lnTo>
                    <a:lnTo>
                      <a:pt x="216690" y="157924"/>
                    </a:lnTo>
                    <a:lnTo>
                      <a:pt x="242918" y="153607"/>
                    </a:lnTo>
                    <a:lnTo>
                      <a:pt x="269608" y="149936"/>
                    </a:lnTo>
                    <a:lnTo>
                      <a:pt x="264860" y="137827"/>
                    </a:lnTo>
                    <a:lnTo>
                      <a:pt x="238913" y="88080"/>
                    </a:lnTo>
                    <a:lnTo>
                      <a:pt x="210985" y="43992"/>
                    </a:lnTo>
                    <a:lnTo>
                      <a:pt x="203333" y="52400"/>
                    </a:lnTo>
                    <a:lnTo>
                      <a:pt x="191216" y="72948"/>
                    </a:lnTo>
                    <a:lnTo>
                      <a:pt x="183629" y="81876"/>
                    </a:lnTo>
                    <a:lnTo>
                      <a:pt x="180797" y="86728"/>
                    </a:lnTo>
                    <a:lnTo>
                      <a:pt x="177761" y="88214"/>
                    </a:lnTo>
                    <a:lnTo>
                      <a:pt x="171102" y="85201"/>
                    </a:lnTo>
                    <a:lnTo>
                      <a:pt x="159027" y="78184"/>
                    </a:lnTo>
                    <a:lnTo>
                      <a:pt x="153225" y="75171"/>
                    </a:lnTo>
                    <a:lnTo>
                      <a:pt x="134360" y="63533"/>
                    </a:lnTo>
                    <a:lnTo>
                      <a:pt x="115125" y="52555"/>
                    </a:lnTo>
                    <a:lnTo>
                      <a:pt x="95957" y="41249"/>
                    </a:lnTo>
                    <a:lnTo>
                      <a:pt x="77292" y="28625"/>
                    </a:lnTo>
                    <a:lnTo>
                      <a:pt x="64388" y="22006"/>
                    </a:lnTo>
                    <a:lnTo>
                      <a:pt x="40010" y="6348"/>
                    </a:lnTo>
                    <a:lnTo>
                      <a:pt x="27571" y="0"/>
                    </a:lnTo>
                    <a:close/>
                  </a:path>
                </a:pathLst>
              </a:custGeom>
              <a:solidFill>
                <a:srgbClr val="8DC63F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29" name="object 29"/>
              <p:cNvSpPr/>
              <p:nvPr/>
            </p:nvSpPr>
            <p:spPr>
              <a:xfrm>
                <a:off x="7152352" y="5088493"/>
                <a:ext cx="347345" cy="330835"/>
              </a:xfrm>
              <a:custGeom>
                <a:avLst/>
                <a:gdLst/>
                <a:ahLst/>
                <a:cxnLst/>
                <a:rect l="l" t="t" r="r" b="b"/>
                <a:pathLst>
                  <a:path w="347345" h="330835">
                    <a:moveTo>
                      <a:pt x="38" y="0"/>
                    </a:moveTo>
                    <a:lnTo>
                      <a:pt x="0" y="287146"/>
                    </a:lnTo>
                    <a:lnTo>
                      <a:pt x="24758" y="325194"/>
                    </a:lnTo>
                    <a:lnTo>
                      <a:pt x="86436" y="330619"/>
                    </a:lnTo>
                    <a:lnTo>
                      <a:pt x="292354" y="327012"/>
                    </a:lnTo>
                    <a:lnTo>
                      <a:pt x="347103" y="32118"/>
                    </a:lnTo>
                    <a:lnTo>
                      <a:pt x="79667" y="32118"/>
                    </a:lnTo>
                    <a:lnTo>
                      <a:pt x="46139" y="21196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D1D3D4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pic>
            <p:nvPicPr>
              <p:cNvPr id="30" name="object 30"/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7155407" y="5027755"/>
                <a:ext cx="149318" cy="93671"/>
              </a:xfrm>
              <a:prstGeom prst="rect">
                <a:avLst/>
              </a:prstGeom>
            </p:spPr>
          </p:pic>
          <p:sp>
            <p:nvSpPr>
              <p:cNvPr id="31" name="object 31"/>
              <p:cNvSpPr/>
              <p:nvPr/>
            </p:nvSpPr>
            <p:spPr>
              <a:xfrm>
                <a:off x="7145564" y="5073540"/>
                <a:ext cx="13970" cy="326390"/>
              </a:xfrm>
              <a:custGeom>
                <a:avLst/>
                <a:gdLst/>
                <a:ahLst/>
                <a:cxnLst/>
                <a:rect l="l" t="t" r="r" b="b"/>
                <a:pathLst>
                  <a:path w="13970" h="326389">
                    <a:moveTo>
                      <a:pt x="0" y="0"/>
                    </a:moveTo>
                    <a:lnTo>
                      <a:pt x="203" y="307949"/>
                    </a:lnTo>
                    <a:lnTo>
                      <a:pt x="1562" y="315683"/>
                    </a:lnTo>
                    <a:lnTo>
                      <a:pt x="6311" y="321475"/>
                    </a:lnTo>
                    <a:lnTo>
                      <a:pt x="13462" y="325805"/>
                    </a:lnTo>
                    <a:lnTo>
                      <a:pt x="6794" y="320306"/>
                    </a:lnTo>
                    <a:lnTo>
                      <a:pt x="2324" y="314172"/>
                    </a:lnTo>
                    <a:lnTo>
                      <a:pt x="774" y="307632"/>
                    </a:lnTo>
                    <a:lnTo>
                      <a:pt x="495" y="201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32" name="object 32"/>
              <p:cNvSpPr/>
              <p:nvPr/>
            </p:nvSpPr>
            <p:spPr>
              <a:xfrm>
                <a:off x="7145083" y="5019649"/>
                <a:ext cx="160020" cy="369570"/>
              </a:xfrm>
              <a:custGeom>
                <a:avLst/>
                <a:gdLst/>
                <a:ahLst/>
                <a:cxnLst/>
                <a:rect l="l" t="t" r="r" b="b"/>
                <a:pathLst>
                  <a:path w="160020" h="369570">
                    <a:moveTo>
                      <a:pt x="469" y="47244"/>
                    </a:moveTo>
                    <a:lnTo>
                      <a:pt x="0" y="48666"/>
                    </a:lnTo>
                    <a:lnTo>
                      <a:pt x="0" y="50431"/>
                    </a:lnTo>
                    <a:lnTo>
                      <a:pt x="165" y="52184"/>
                    </a:lnTo>
                    <a:lnTo>
                      <a:pt x="469" y="53911"/>
                    </a:lnTo>
                    <a:lnTo>
                      <a:pt x="469" y="47244"/>
                    </a:lnTo>
                    <a:close/>
                  </a:path>
                  <a:path w="160020" h="369570">
                    <a:moveTo>
                      <a:pt x="105168" y="44843"/>
                    </a:moveTo>
                    <a:lnTo>
                      <a:pt x="101638" y="40132"/>
                    </a:lnTo>
                    <a:lnTo>
                      <a:pt x="95935" y="36385"/>
                    </a:lnTo>
                    <a:lnTo>
                      <a:pt x="88544" y="33921"/>
                    </a:lnTo>
                    <a:lnTo>
                      <a:pt x="79933" y="33032"/>
                    </a:lnTo>
                    <a:lnTo>
                      <a:pt x="71361" y="33909"/>
                    </a:lnTo>
                    <a:lnTo>
                      <a:pt x="64008" y="36347"/>
                    </a:lnTo>
                    <a:lnTo>
                      <a:pt x="58318" y="40055"/>
                    </a:lnTo>
                    <a:lnTo>
                      <a:pt x="54762" y="44729"/>
                    </a:lnTo>
                    <a:lnTo>
                      <a:pt x="105168" y="44843"/>
                    </a:lnTo>
                    <a:close/>
                  </a:path>
                  <a:path w="160020" h="369570">
                    <a:moveTo>
                      <a:pt x="106210" y="47599"/>
                    </a:moveTo>
                    <a:lnTo>
                      <a:pt x="105778" y="46202"/>
                    </a:lnTo>
                    <a:lnTo>
                      <a:pt x="105168" y="44843"/>
                    </a:lnTo>
                    <a:lnTo>
                      <a:pt x="54749" y="44729"/>
                    </a:lnTo>
                    <a:lnTo>
                      <a:pt x="54102" y="46113"/>
                    </a:lnTo>
                    <a:lnTo>
                      <a:pt x="53644" y="47561"/>
                    </a:lnTo>
                    <a:lnTo>
                      <a:pt x="53644" y="51892"/>
                    </a:lnTo>
                    <a:lnTo>
                      <a:pt x="54940" y="54508"/>
                    </a:lnTo>
                    <a:lnTo>
                      <a:pt x="57035" y="56807"/>
                    </a:lnTo>
                    <a:lnTo>
                      <a:pt x="61518" y="61734"/>
                    </a:lnTo>
                    <a:lnTo>
                      <a:pt x="70040" y="65112"/>
                    </a:lnTo>
                    <a:lnTo>
                      <a:pt x="79933" y="65112"/>
                    </a:lnTo>
                    <a:lnTo>
                      <a:pt x="89763" y="65112"/>
                    </a:lnTo>
                    <a:lnTo>
                      <a:pt x="98221" y="61785"/>
                    </a:lnTo>
                    <a:lnTo>
                      <a:pt x="102717" y="56921"/>
                    </a:lnTo>
                    <a:lnTo>
                      <a:pt x="104876" y="54584"/>
                    </a:lnTo>
                    <a:lnTo>
                      <a:pt x="106210" y="51943"/>
                    </a:lnTo>
                    <a:lnTo>
                      <a:pt x="106210" y="47599"/>
                    </a:lnTo>
                    <a:close/>
                  </a:path>
                  <a:path w="160020" h="369570">
                    <a:moveTo>
                      <a:pt x="159423" y="47980"/>
                    </a:moveTo>
                    <a:lnTo>
                      <a:pt x="159296" y="47332"/>
                    </a:lnTo>
                    <a:lnTo>
                      <a:pt x="159258" y="46672"/>
                    </a:lnTo>
                    <a:lnTo>
                      <a:pt x="158826" y="45681"/>
                    </a:lnTo>
                    <a:lnTo>
                      <a:pt x="152133" y="28435"/>
                    </a:lnTo>
                    <a:lnTo>
                      <a:pt x="147548" y="24485"/>
                    </a:lnTo>
                    <a:lnTo>
                      <a:pt x="147548" y="57010"/>
                    </a:lnTo>
                    <a:lnTo>
                      <a:pt x="145211" y="57010"/>
                    </a:lnTo>
                    <a:lnTo>
                      <a:pt x="136677" y="67589"/>
                    </a:lnTo>
                    <a:lnTo>
                      <a:pt x="122339" y="76606"/>
                    </a:lnTo>
                    <a:lnTo>
                      <a:pt x="103060" y="82892"/>
                    </a:lnTo>
                    <a:lnTo>
                      <a:pt x="79705" y="85242"/>
                    </a:lnTo>
                    <a:lnTo>
                      <a:pt x="56184" y="82854"/>
                    </a:lnTo>
                    <a:lnTo>
                      <a:pt x="36830" y="76504"/>
                    </a:lnTo>
                    <a:lnTo>
                      <a:pt x="22491" y="67386"/>
                    </a:lnTo>
                    <a:lnTo>
                      <a:pt x="14058" y="56705"/>
                    </a:lnTo>
                    <a:lnTo>
                      <a:pt x="12547" y="56692"/>
                    </a:lnTo>
                    <a:lnTo>
                      <a:pt x="14058" y="56692"/>
                    </a:lnTo>
                    <a:lnTo>
                      <a:pt x="12801" y="54013"/>
                    </a:lnTo>
                    <a:lnTo>
                      <a:pt x="12065" y="51308"/>
                    </a:lnTo>
                    <a:lnTo>
                      <a:pt x="12065" y="47713"/>
                    </a:lnTo>
                    <a:lnTo>
                      <a:pt x="12065" y="47320"/>
                    </a:lnTo>
                    <a:lnTo>
                      <a:pt x="12242" y="46278"/>
                    </a:lnTo>
                    <a:lnTo>
                      <a:pt x="12293" y="45961"/>
                    </a:lnTo>
                    <a:lnTo>
                      <a:pt x="12598" y="44627"/>
                    </a:lnTo>
                    <a:lnTo>
                      <a:pt x="19570" y="32727"/>
                    </a:lnTo>
                    <a:lnTo>
                      <a:pt x="33655" y="22415"/>
                    </a:lnTo>
                    <a:lnTo>
                      <a:pt x="33489" y="22415"/>
                    </a:lnTo>
                    <a:lnTo>
                      <a:pt x="54152" y="14922"/>
                    </a:lnTo>
                    <a:lnTo>
                      <a:pt x="53924" y="14922"/>
                    </a:lnTo>
                    <a:lnTo>
                      <a:pt x="79705" y="12077"/>
                    </a:lnTo>
                    <a:lnTo>
                      <a:pt x="105308" y="14922"/>
                    </a:lnTo>
                    <a:lnTo>
                      <a:pt x="140081" y="32956"/>
                    </a:lnTo>
                    <a:lnTo>
                      <a:pt x="147345" y="47421"/>
                    </a:lnTo>
                    <a:lnTo>
                      <a:pt x="147345" y="51422"/>
                    </a:lnTo>
                    <a:lnTo>
                      <a:pt x="146558" y="54229"/>
                    </a:lnTo>
                    <a:lnTo>
                      <a:pt x="145211" y="57010"/>
                    </a:lnTo>
                    <a:lnTo>
                      <a:pt x="147548" y="57010"/>
                    </a:lnTo>
                    <a:lnTo>
                      <a:pt x="147548" y="24485"/>
                    </a:lnTo>
                    <a:lnTo>
                      <a:pt x="134937" y="13601"/>
                    </a:lnTo>
                    <a:lnTo>
                      <a:pt x="131102" y="12077"/>
                    </a:lnTo>
                    <a:lnTo>
                      <a:pt x="110007" y="3644"/>
                    </a:lnTo>
                    <a:lnTo>
                      <a:pt x="48679" y="3822"/>
                    </a:lnTo>
                    <a:lnTo>
                      <a:pt x="6261" y="29718"/>
                    </a:lnTo>
                    <a:lnTo>
                      <a:pt x="2070" y="42392"/>
                    </a:lnTo>
                    <a:lnTo>
                      <a:pt x="2070" y="54356"/>
                    </a:lnTo>
                    <a:lnTo>
                      <a:pt x="965" y="47713"/>
                    </a:lnTo>
                    <a:lnTo>
                      <a:pt x="2019" y="54013"/>
                    </a:lnTo>
                    <a:lnTo>
                      <a:pt x="2070" y="54356"/>
                    </a:lnTo>
                    <a:lnTo>
                      <a:pt x="2070" y="42392"/>
                    </a:lnTo>
                    <a:lnTo>
                      <a:pt x="990" y="45643"/>
                    </a:lnTo>
                    <a:lnTo>
                      <a:pt x="469" y="46278"/>
                    </a:lnTo>
                    <a:lnTo>
                      <a:pt x="469" y="47244"/>
                    </a:lnTo>
                    <a:lnTo>
                      <a:pt x="584" y="54571"/>
                    </a:lnTo>
                    <a:lnTo>
                      <a:pt x="800" y="55232"/>
                    </a:lnTo>
                    <a:lnTo>
                      <a:pt x="965" y="55905"/>
                    </a:lnTo>
                    <a:lnTo>
                      <a:pt x="2654" y="62788"/>
                    </a:lnTo>
                    <a:lnTo>
                      <a:pt x="6667" y="69189"/>
                    </a:lnTo>
                    <a:lnTo>
                      <a:pt x="12560" y="74815"/>
                    </a:lnTo>
                    <a:lnTo>
                      <a:pt x="12547" y="66598"/>
                    </a:lnTo>
                    <a:lnTo>
                      <a:pt x="12560" y="74803"/>
                    </a:lnTo>
                    <a:lnTo>
                      <a:pt x="12687" y="360311"/>
                    </a:lnTo>
                    <a:lnTo>
                      <a:pt x="13385" y="363359"/>
                    </a:lnTo>
                    <a:lnTo>
                      <a:pt x="15608" y="366572"/>
                    </a:lnTo>
                    <a:lnTo>
                      <a:pt x="20383" y="369481"/>
                    </a:lnTo>
                    <a:lnTo>
                      <a:pt x="16738" y="366255"/>
                    </a:lnTo>
                    <a:lnTo>
                      <a:pt x="14249" y="362902"/>
                    </a:lnTo>
                    <a:lnTo>
                      <a:pt x="13233" y="359587"/>
                    </a:lnTo>
                    <a:lnTo>
                      <a:pt x="13068" y="82448"/>
                    </a:lnTo>
                    <a:lnTo>
                      <a:pt x="31623" y="92595"/>
                    </a:lnTo>
                    <a:lnTo>
                      <a:pt x="54114" y="100291"/>
                    </a:lnTo>
                    <a:lnTo>
                      <a:pt x="79781" y="105194"/>
                    </a:lnTo>
                    <a:lnTo>
                      <a:pt x="107823" y="106895"/>
                    </a:lnTo>
                    <a:lnTo>
                      <a:pt x="147485" y="106984"/>
                    </a:lnTo>
                    <a:lnTo>
                      <a:pt x="147497" y="94907"/>
                    </a:lnTo>
                    <a:lnTo>
                      <a:pt x="105117" y="94754"/>
                    </a:lnTo>
                    <a:lnTo>
                      <a:pt x="117881" y="91338"/>
                    </a:lnTo>
                    <a:lnTo>
                      <a:pt x="152539" y="68351"/>
                    </a:lnTo>
                    <a:lnTo>
                      <a:pt x="159423" y="48653"/>
                    </a:lnTo>
                    <a:lnTo>
                      <a:pt x="159423" y="47980"/>
                    </a:lnTo>
                    <a:close/>
                  </a:path>
                  <a:path w="160020" h="369570">
                    <a:moveTo>
                      <a:pt x="159575" y="94945"/>
                    </a:moveTo>
                    <a:lnTo>
                      <a:pt x="147497" y="94919"/>
                    </a:lnTo>
                    <a:lnTo>
                      <a:pt x="147485" y="106984"/>
                    </a:lnTo>
                    <a:lnTo>
                      <a:pt x="159562" y="107022"/>
                    </a:lnTo>
                    <a:lnTo>
                      <a:pt x="159575" y="94945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33" name="object 33"/>
              <p:cNvSpPr/>
              <p:nvPr/>
            </p:nvSpPr>
            <p:spPr>
              <a:xfrm>
                <a:off x="7155205" y="5126392"/>
                <a:ext cx="330200" cy="280035"/>
              </a:xfrm>
              <a:custGeom>
                <a:avLst/>
                <a:gdLst/>
                <a:ahLst/>
                <a:cxnLst/>
                <a:rect l="l" t="t" r="r" b="b"/>
                <a:pathLst>
                  <a:path w="330200" h="280035">
                    <a:moveTo>
                      <a:pt x="18097" y="233540"/>
                    </a:moveTo>
                    <a:lnTo>
                      <a:pt x="14236" y="225259"/>
                    </a:lnTo>
                    <a:lnTo>
                      <a:pt x="9486" y="223393"/>
                    </a:lnTo>
                    <a:lnTo>
                      <a:pt x="1625" y="227063"/>
                    </a:lnTo>
                    <a:lnTo>
                      <a:pt x="0" y="231902"/>
                    </a:lnTo>
                    <a:lnTo>
                      <a:pt x="1930" y="236042"/>
                    </a:lnTo>
                    <a:lnTo>
                      <a:pt x="3860" y="240182"/>
                    </a:lnTo>
                    <a:lnTo>
                      <a:pt x="8610" y="242049"/>
                    </a:lnTo>
                    <a:lnTo>
                      <a:pt x="16471" y="238379"/>
                    </a:lnTo>
                    <a:lnTo>
                      <a:pt x="18097" y="233540"/>
                    </a:lnTo>
                    <a:close/>
                  </a:path>
                  <a:path w="330200" h="280035">
                    <a:moveTo>
                      <a:pt x="20053" y="257568"/>
                    </a:moveTo>
                    <a:lnTo>
                      <a:pt x="16192" y="249288"/>
                    </a:lnTo>
                    <a:lnTo>
                      <a:pt x="11442" y="247421"/>
                    </a:lnTo>
                    <a:lnTo>
                      <a:pt x="3581" y="251091"/>
                    </a:lnTo>
                    <a:lnTo>
                      <a:pt x="1955" y="255930"/>
                    </a:lnTo>
                    <a:lnTo>
                      <a:pt x="3886" y="260070"/>
                    </a:lnTo>
                    <a:lnTo>
                      <a:pt x="5816" y="264210"/>
                    </a:lnTo>
                    <a:lnTo>
                      <a:pt x="10566" y="266077"/>
                    </a:lnTo>
                    <a:lnTo>
                      <a:pt x="18427" y="262407"/>
                    </a:lnTo>
                    <a:lnTo>
                      <a:pt x="20053" y="257568"/>
                    </a:lnTo>
                    <a:close/>
                  </a:path>
                  <a:path w="330200" h="280035">
                    <a:moveTo>
                      <a:pt x="20053" y="185483"/>
                    </a:moveTo>
                    <a:lnTo>
                      <a:pt x="16192" y="177203"/>
                    </a:lnTo>
                    <a:lnTo>
                      <a:pt x="11442" y="175336"/>
                    </a:lnTo>
                    <a:lnTo>
                      <a:pt x="3581" y="179006"/>
                    </a:lnTo>
                    <a:lnTo>
                      <a:pt x="1955" y="183845"/>
                    </a:lnTo>
                    <a:lnTo>
                      <a:pt x="3886" y="187985"/>
                    </a:lnTo>
                    <a:lnTo>
                      <a:pt x="5816" y="192125"/>
                    </a:lnTo>
                    <a:lnTo>
                      <a:pt x="10566" y="193992"/>
                    </a:lnTo>
                    <a:lnTo>
                      <a:pt x="18427" y="190322"/>
                    </a:lnTo>
                    <a:lnTo>
                      <a:pt x="20053" y="185483"/>
                    </a:lnTo>
                    <a:close/>
                  </a:path>
                  <a:path w="330200" h="280035">
                    <a:moveTo>
                      <a:pt x="28397" y="211963"/>
                    </a:moveTo>
                    <a:lnTo>
                      <a:pt x="24536" y="203682"/>
                    </a:lnTo>
                    <a:lnTo>
                      <a:pt x="19786" y="201815"/>
                    </a:lnTo>
                    <a:lnTo>
                      <a:pt x="11925" y="205486"/>
                    </a:lnTo>
                    <a:lnTo>
                      <a:pt x="10299" y="210324"/>
                    </a:lnTo>
                    <a:lnTo>
                      <a:pt x="12230" y="214464"/>
                    </a:lnTo>
                    <a:lnTo>
                      <a:pt x="14160" y="218605"/>
                    </a:lnTo>
                    <a:lnTo>
                      <a:pt x="18910" y="220472"/>
                    </a:lnTo>
                    <a:lnTo>
                      <a:pt x="26771" y="216801"/>
                    </a:lnTo>
                    <a:lnTo>
                      <a:pt x="28397" y="211963"/>
                    </a:lnTo>
                    <a:close/>
                  </a:path>
                  <a:path w="330200" h="280035">
                    <a:moveTo>
                      <a:pt x="28651" y="37731"/>
                    </a:moveTo>
                    <a:lnTo>
                      <a:pt x="25057" y="29337"/>
                    </a:lnTo>
                    <a:lnTo>
                      <a:pt x="20370" y="27317"/>
                    </a:lnTo>
                    <a:lnTo>
                      <a:pt x="12395" y="30721"/>
                    </a:lnTo>
                    <a:lnTo>
                      <a:pt x="10617" y="35509"/>
                    </a:lnTo>
                    <a:lnTo>
                      <a:pt x="12407" y="39712"/>
                    </a:lnTo>
                    <a:lnTo>
                      <a:pt x="14198" y="43916"/>
                    </a:lnTo>
                    <a:lnTo>
                      <a:pt x="18897" y="45935"/>
                    </a:lnTo>
                    <a:lnTo>
                      <a:pt x="26873" y="42519"/>
                    </a:lnTo>
                    <a:lnTo>
                      <a:pt x="28651" y="37731"/>
                    </a:lnTo>
                    <a:close/>
                  </a:path>
                  <a:path w="330200" h="280035">
                    <a:moveTo>
                      <a:pt x="35255" y="164401"/>
                    </a:moveTo>
                    <a:lnTo>
                      <a:pt x="31394" y="156121"/>
                    </a:lnTo>
                    <a:lnTo>
                      <a:pt x="26644" y="154254"/>
                    </a:lnTo>
                    <a:lnTo>
                      <a:pt x="18783" y="157924"/>
                    </a:lnTo>
                    <a:lnTo>
                      <a:pt x="17157" y="162763"/>
                    </a:lnTo>
                    <a:lnTo>
                      <a:pt x="19088" y="166903"/>
                    </a:lnTo>
                    <a:lnTo>
                      <a:pt x="21018" y="171043"/>
                    </a:lnTo>
                    <a:lnTo>
                      <a:pt x="25768" y="172910"/>
                    </a:lnTo>
                    <a:lnTo>
                      <a:pt x="33629" y="169240"/>
                    </a:lnTo>
                    <a:lnTo>
                      <a:pt x="35255" y="164401"/>
                    </a:lnTo>
                    <a:close/>
                  </a:path>
                  <a:path w="330200" h="280035">
                    <a:moveTo>
                      <a:pt x="43103" y="241388"/>
                    </a:moveTo>
                    <a:lnTo>
                      <a:pt x="39243" y="233108"/>
                    </a:lnTo>
                    <a:lnTo>
                      <a:pt x="34493" y="231241"/>
                    </a:lnTo>
                    <a:lnTo>
                      <a:pt x="26631" y="234911"/>
                    </a:lnTo>
                    <a:lnTo>
                      <a:pt x="25006" y="239750"/>
                    </a:lnTo>
                    <a:lnTo>
                      <a:pt x="26936" y="243890"/>
                    </a:lnTo>
                    <a:lnTo>
                      <a:pt x="28867" y="248031"/>
                    </a:lnTo>
                    <a:lnTo>
                      <a:pt x="33616" y="249897"/>
                    </a:lnTo>
                    <a:lnTo>
                      <a:pt x="41478" y="246227"/>
                    </a:lnTo>
                    <a:lnTo>
                      <a:pt x="43103" y="241388"/>
                    </a:lnTo>
                    <a:close/>
                  </a:path>
                  <a:path w="330200" h="280035">
                    <a:moveTo>
                      <a:pt x="45059" y="265417"/>
                    </a:moveTo>
                    <a:lnTo>
                      <a:pt x="41198" y="257136"/>
                    </a:lnTo>
                    <a:lnTo>
                      <a:pt x="36449" y="255270"/>
                    </a:lnTo>
                    <a:lnTo>
                      <a:pt x="28587" y="258940"/>
                    </a:lnTo>
                    <a:lnTo>
                      <a:pt x="26962" y="263779"/>
                    </a:lnTo>
                    <a:lnTo>
                      <a:pt x="28892" y="267919"/>
                    </a:lnTo>
                    <a:lnTo>
                      <a:pt x="30822" y="272059"/>
                    </a:lnTo>
                    <a:lnTo>
                      <a:pt x="35572" y="273926"/>
                    </a:lnTo>
                    <a:lnTo>
                      <a:pt x="43434" y="270256"/>
                    </a:lnTo>
                    <a:lnTo>
                      <a:pt x="45059" y="265417"/>
                    </a:lnTo>
                    <a:close/>
                  </a:path>
                  <a:path w="330200" h="280035">
                    <a:moveTo>
                      <a:pt x="45059" y="193332"/>
                    </a:moveTo>
                    <a:lnTo>
                      <a:pt x="41198" y="185051"/>
                    </a:lnTo>
                    <a:lnTo>
                      <a:pt x="36449" y="183184"/>
                    </a:lnTo>
                    <a:lnTo>
                      <a:pt x="28587" y="186855"/>
                    </a:lnTo>
                    <a:lnTo>
                      <a:pt x="26962" y="191693"/>
                    </a:lnTo>
                    <a:lnTo>
                      <a:pt x="28892" y="195834"/>
                    </a:lnTo>
                    <a:lnTo>
                      <a:pt x="30822" y="199974"/>
                    </a:lnTo>
                    <a:lnTo>
                      <a:pt x="35572" y="201841"/>
                    </a:lnTo>
                    <a:lnTo>
                      <a:pt x="43434" y="198170"/>
                    </a:lnTo>
                    <a:lnTo>
                      <a:pt x="45059" y="193332"/>
                    </a:lnTo>
                    <a:close/>
                  </a:path>
                  <a:path w="330200" h="280035">
                    <a:moveTo>
                      <a:pt x="53390" y="46393"/>
                    </a:moveTo>
                    <a:lnTo>
                      <a:pt x="49796" y="37998"/>
                    </a:lnTo>
                    <a:lnTo>
                      <a:pt x="45110" y="35979"/>
                    </a:lnTo>
                    <a:lnTo>
                      <a:pt x="37134" y="39382"/>
                    </a:lnTo>
                    <a:lnTo>
                      <a:pt x="35356" y="44170"/>
                    </a:lnTo>
                    <a:lnTo>
                      <a:pt x="37147" y="48374"/>
                    </a:lnTo>
                    <a:lnTo>
                      <a:pt x="38938" y="52578"/>
                    </a:lnTo>
                    <a:lnTo>
                      <a:pt x="43637" y="54597"/>
                    </a:lnTo>
                    <a:lnTo>
                      <a:pt x="51612" y="51181"/>
                    </a:lnTo>
                    <a:lnTo>
                      <a:pt x="53390" y="46393"/>
                    </a:lnTo>
                    <a:close/>
                  </a:path>
                  <a:path w="330200" h="280035">
                    <a:moveTo>
                      <a:pt x="53403" y="219811"/>
                    </a:moveTo>
                    <a:lnTo>
                      <a:pt x="49542" y="211531"/>
                    </a:lnTo>
                    <a:lnTo>
                      <a:pt x="44792" y="209664"/>
                    </a:lnTo>
                    <a:lnTo>
                      <a:pt x="36931" y="213334"/>
                    </a:lnTo>
                    <a:lnTo>
                      <a:pt x="35306" y="218173"/>
                    </a:lnTo>
                    <a:lnTo>
                      <a:pt x="37236" y="222313"/>
                    </a:lnTo>
                    <a:lnTo>
                      <a:pt x="39166" y="226453"/>
                    </a:lnTo>
                    <a:lnTo>
                      <a:pt x="43916" y="228320"/>
                    </a:lnTo>
                    <a:lnTo>
                      <a:pt x="51777" y="224650"/>
                    </a:lnTo>
                    <a:lnTo>
                      <a:pt x="53403" y="219811"/>
                    </a:lnTo>
                    <a:close/>
                  </a:path>
                  <a:path w="330200" h="280035">
                    <a:moveTo>
                      <a:pt x="60261" y="172250"/>
                    </a:moveTo>
                    <a:lnTo>
                      <a:pt x="56400" y="163969"/>
                    </a:lnTo>
                    <a:lnTo>
                      <a:pt x="51650" y="162102"/>
                    </a:lnTo>
                    <a:lnTo>
                      <a:pt x="43789" y="165773"/>
                    </a:lnTo>
                    <a:lnTo>
                      <a:pt x="42164" y="170611"/>
                    </a:lnTo>
                    <a:lnTo>
                      <a:pt x="44094" y="174752"/>
                    </a:lnTo>
                    <a:lnTo>
                      <a:pt x="46024" y="178892"/>
                    </a:lnTo>
                    <a:lnTo>
                      <a:pt x="50774" y="180759"/>
                    </a:lnTo>
                    <a:lnTo>
                      <a:pt x="58635" y="177088"/>
                    </a:lnTo>
                    <a:lnTo>
                      <a:pt x="60261" y="172250"/>
                    </a:lnTo>
                    <a:close/>
                  </a:path>
                  <a:path w="330200" h="280035">
                    <a:moveTo>
                      <a:pt x="67627" y="246773"/>
                    </a:moveTo>
                    <a:lnTo>
                      <a:pt x="63766" y="238493"/>
                    </a:lnTo>
                    <a:lnTo>
                      <a:pt x="59016" y="236626"/>
                    </a:lnTo>
                    <a:lnTo>
                      <a:pt x="51155" y="240296"/>
                    </a:lnTo>
                    <a:lnTo>
                      <a:pt x="49530" y="245135"/>
                    </a:lnTo>
                    <a:lnTo>
                      <a:pt x="51460" y="249275"/>
                    </a:lnTo>
                    <a:lnTo>
                      <a:pt x="53390" y="253415"/>
                    </a:lnTo>
                    <a:lnTo>
                      <a:pt x="58140" y="255282"/>
                    </a:lnTo>
                    <a:lnTo>
                      <a:pt x="66001" y="251612"/>
                    </a:lnTo>
                    <a:lnTo>
                      <a:pt x="67627" y="246773"/>
                    </a:lnTo>
                    <a:close/>
                  </a:path>
                  <a:path w="330200" h="280035">
                    <a:moveTo>
                      <a:pt x="69583" y="270802"/>
                    </a:moveTo>
                    <a:lnTo>
                      <a:pt x="65722" y="262521"/>
                    </a:lnTo>
                    <a:lnTo>
                      <a:pt x="60972" y="260654"/>
                    </a:lnTo>
                    <a:lnTo>
                      <a:pt x="53111" y="264325"/>
                    </a:lnTo>
                    <a:lnTo>
                      <a:pt x="51485" y="269163"/>
                    </a:lnTo>
                    <a:lnTo>
                      <a:pt x="53416" y="273304"/>
                    </a:lnTo>
                    <a:lnTo>
                      <a:pt x="55346" y="277444"/>
                    </a:lnTo>
                    <a:lnTo>
                      <a:pt x="60096" y="279311"/>
                    </a:lnTo>
                    <a:lnTo>
                      <a:pt x="67957" y="275640"/>
                    </a:lnTo>
                    <a:lnTo>
                      <a:pt x="69583" y="270802"/>
                    </a:lnTo>
                    <a:close/>
                  </a:path>
                  <a:path w="330200" h="280035">
                    <a:moveTo>
                      <a:pt x="69583" y="198729"/>
                    </a:moveTo>
                    <a:lnTo>
                      <a:pt x="65722" y="190449"/>
                    </a:lnTo>
                    <a:lnTo>
                      <a:pt x="60972" y="188582"/>
                    </a:lnTo>
                    <a:lnTo>
                      <a:pt x="53111" y="192252"/>
                    </a:lnTo>
                    <a:lnTo>
                      <a:pt x="51485" y="197091"/>
                    </a:lnTo>
                    <a:lnTo>
                      <a:pt x="53416" y="201231"/>
                    </a:lnTo>
                    <a:lnTo>
                      <a:pt x="55346" y="205371"/>
                    </a:lnTo>
                    <a:lnTo>
                      <a:pt x="60096" y="207238"/>
                    </a:lnTo>
                    <a:lnTo>
                      <a:pt x="67957" y="203568"/>
                    </a:lnTo>
                    <a:lnTo>
                      <a:pt x="69583" y="198729"/>
                    </a:lnTo>
                    <a:close/>
                  </a:path>
                  <a:path w="330200" h="280035">
                    <a:moveTo>
                      <a:pt x="77914" y="225209"/>
                    </a:moveTo>
                    <a:lnTo>
                      <a:pt x="74053" y="216928"/>
                    </a:lnTo>
                    <a:lnTo>
                      <a:pt x="69303" y="215061"/>
                    </a:lnTo>
                    <a:lnTo>
                      <a:pt x="61442" y="218732"/>
                    </a:lnTo>
                    <a:lnTo>
                      <a:pt x="59817" y="223570"/>
                    </a:lnTo>
                    <a:lnTo>
                      <a:pt x="61747" y="227711"/>
                    </a:lnTo>
                    <a:lnTo>
                      <a:pt x="63677" y="231851"/>
                    </a:lnTo>
                    <a:lnTo>
                      <a:pt x="68427" y="233718"/>
                    </a:lnTo>
                    <a:lnTo>
                      <a:pt x="76288" y="230047"/>
                    </a:lnTo>
                    <a:lnTo>
                      <a:pt x="77914" y="225209"/>
                    </a:lnTo>
                    <a:close/>
                  </a:path>
                  <a:path w="330200" h="280035">
                    <a:moveTo>
                      <a:pt x="92633" y="247269"/>
                    </a:moveTo>
                    <a:lnTo>
                      <a:pt x="88773" y="238988"/>
                    </a:lnTo>
                    <a:lnTo>
                      <a:pt x="84023" y="237121"/>
                    </a:lnTo>
                    <a:lnTo>
                      <a:pt x="76161" y="240792"/>
                    </a:lnTo>
                    <a:lnTo>
                      <a:pt x="74536" y="245630"/>
                    </a:lnTo>
                    <a:lnTo>
                      <a:pt x="76466" y="249770"/>
                    </a:lnTo>
                    <a:lnTo>
                      <a:pt x="78397" y="253911"/>
                    </a:lnTo>
                    <a:lnTo>
                      <a:pt x="83146" y="255778"/>
                    </a:lnTo>
                    <a:lnTo>
                      <a:pt x="91008" y="252107"/>
                    </a:lnTo>
                    <a:lnTo>
                      <a:pt x="92633" y="247269"/>
                    </a:lnTo>
                    <a:close/>
                  </a:path>
                  <a:path w="330200" h="280035">
                    <a:moveTo>
                      <a:pt x="94589" y="271297"/>
                    </a:moveTo>
                    <a:lnTo>
                      <a:pt x="90728" y="263017"/>
                    </a:lnTo>
                    <a:lnTo>
                      <a:pt x="85979" y="261150"/>
                    </a:lnTo>
                    <a:lnTo>
                      <a:pt x="78117" y="264820"/>
                    </a:lnTo>
                    <a:lnTo>
                      <a:pt x="76492" y="269659"/>
                    </a:lnTo>
                    <a:lnTo>
                      <a:pt x="78422" y="273799"/>
                    </a:lnTo>
                    <a:lnTo>
                      <a:pt x="80352" y="277939"/>
                    </a:lnTo>
                    <a:lnTo>
                      <a:pt x="85102" y="279806"/>
                    </a:lnTo>
                    <a:lnTo>
                      <a:pt x="92964" y="276136"/>
                    </a:lnTo>
                    <a:lnTo>
                      <a:pt x="94589" y="271297"/>
                    </a:lnTo>
                    <a:close/>
                  </a:path>
                  <a:path w="330200" h="280035">
                    <a:moveTo>
                      <a:pt x="102933" y="225691"/>
                    </a:moveTo>
                    <a:lnTo>
                      <a:pt x="99072" y="217411"/>
                    </a:lnTo>
                    <a:lnTo>
                      <a:pt x="94322" y="215544"/>
                    </a:lnTo>
                    <a:lnTo>
                      <a:pt x="86461" y="219214"/>
                    </a:lnTo>
                    <a:lnTo>
                      <a:pt x="84836" y="224053"/>
                    </a:lnTo>
                    <a:lnTo>
                      <a:pt x="86766" y="228193"/>
                    </a:lnTo>
                    <a:lnTo>
                      <a:pt x="88696" y="232333"/>
                    </a:lnTo>
                    <a:lnTo>
                      <a:pt x="93446" y="234200"/>
                    </a:lnTo>
                    <a:lnTo>
                      <a:pt x="101307" y="230530"/>
                    </a:lnTo>
                    <a:lnTo>
                      <a:pt x="102933" y="225691"/>
                    </a:lnTo>
                    <a:close/>
                  </a:path>
                  <a:path w="330200" h="280035">
                    <a:moveTo>
                      <a:pt x="116166" y="247269"/>
                    </a:moveTo>
                    <a:lnTo>
                      <a:pt x="112306" y="238988"/>
                    </a:lnTo>
                    <a:lnTo>
                      <a:pt x="107556" y="237121"/>
                    </a:lnTo>
                    <a:lnTo>
                      <a:pt x="99695" y="240792"/>
                    </a:lnTo>
                    <a:lnTo>
                      <a:pt x="98069" y="245630"/>
                    </a:lnTo>
                    <a:lnTo>
                      <a:pt x="99999" y="249770"/>
                    </a:lnTo>
                    <a:lnTo>
                      <a:pt x="101930" y="253911"/>
                    </a:lnTo>
                    <a:lnTo>
                      <a:pt x="106680" y="255778"/>
                    </a:lnTo>
                    <a:lnTo>
                      <a:pt x="114541" y="252107"/>
                    </a:lnTo>
                    <a:lnTo>
                      <a:pt x="116166" y="247269"/>
                    </a:lnTo>
                    <a:close/>
                  </a:path>
                  <a:path w="330200" h="280035">
                    <a:moveTo>
                      <a:pt x="118122" y="271297"/>
                    </a:moveTo>
                    <a:lnTo>
                      <a:pt x="114261" y="263017"/>
                    </a:lnTo>
                    <a:lnTo>
                      <a:pt x="109512" y="261150"/>
                    </a:lnTo>
                    <a:lnTo>
                      <a:pt x="101650" y="264820"/>
                    </a:lnTo>
                    <a:lnTo>
                      <a:pt x="100025" y="269659"/>
                    </a:lnTo>
                    <a:lnTo>
                      <a:pt x="101955" y="273799"/>
                    </a:lnTo>
                    <a:lnTo>
                      <a:pt x="103886" y="277939"/>
                    </a:lnTo>
                    <a:lnTo>
                      <a:pt x="108635" y="279806"/>
                    </a:lnTo>
                    <a:lnTo>
                      <a:pt x="116497" y="276136"/>
                    </a:lnTo>
                    <a:lnTo>
                      <a:pt x="118122" y="271297"/>
                    </a:lnTo>
                    <a:close/>
                  </a:path>
                  <a:path w="330200" h="280035">
                    <a:moveTo>
                      <a:pt x="126466" y="225691"/>
                    </a:moveTo>
                    <a:lnTo>
                      <a:pt x="122605" y="217411"/>
                    </a:lnTo>
                    <a:lnTo>
                      <a:pt x="117856" y="215544"/>
                    </a:lnTo>
                    <a:lnTo>
                      <a:pt x="109994" y="219214"/>
                    </a:lnTo>
                    <a:lnTo>
                      <a:pt x="108369" y="224053"/>
                    </a:lnTo>
                    <a:lnTo>
                      <a:pt x="110299" y="228193"/>
                    </a:lnTo>
                    <a:lnTo>
                      <a:pt x="112229" y="232333"/>
                    </a:lnTo>
                    <a:lnTo>
                      <a:pt x="116979" y="234200"/>
                    </a:lnTo>
                    <a:lnTo>
                      <a:pt x="124841" y="230530"/>
                    </a:lnTo>
                    <a:lnTo>
                      <a:pt x="126466" y="225691"/>
                    </a:lnTo>
                    <a:close/>
                  </a:path>
                  <a:path w="330200" h="280035">
                    <a:moveTo>
                      <a:pt x="139700" y="247269"/>
                    </a:moveTo>
                    <a:lnTo>
                      <a:pt x="135839" y="238988"/>
                    </a:lnTo>
                    <a:lnTo>
                      <a:pt x="131089" y="237121"/>
                    </a:lnTo>
                    <a:lnTo>
                      <a:pt x="123228" y="240792"/>
                    </a:lnTo>
                    <a:lnTo>
                      <a:pt x="121602" y="245630"/>
                    </a:lnTo>
                    <a:lnTo>
                      <a:pt x="123532" y="249770"/>
                    </a:lnTo>
                    <a:lnTo>
                      <a:pt x="125463" y="253911"/>
                    </a:lnTo>
                    <a:lnTo>
                      <a:pt x="130213" y="255778"/>
                    </a:lnTo>
                    <a:lnTo>
                      <a:pt x="138074" y="252107"/>
                    </a:lnTo>
                    <a:lnTo>
                      <a:pt x="139700" y="247269"/>
                    </a:lnTo>
                    <a:close/>
                  </a:path>
                  <a:path w="330200" h="280035">
                    <a:moveTo>
                      <a:pt x="141668" y="271297"/>
                    </a:moveTo>
                    <a:lnTo>
                      <a:pt x="137807" y="263017"/>
                    </a:lnTo>
                    <a:lnTo>
                      <a:pt x="133057" y="261150"/>
                    </a:lnTo>
                    <a:lnTo>
                      <a:pt x="125196" y="264820"/>
                    </a:lnTo>
                    <a:lnTo>
                      <a:pt x="123571" y="269659"/>
                    </a:lnTo>
                    <a:lnTo>
                      <a:pt x="125501" y="273799"/>
                    </a:lnTo>
                    <a:lnTo>
                      <a:pt x="127431" y="277939"/>
                    </a:lnTo>
                    <a:lnTo>
                      <a:pt x="132181" y="279806"/>
                    </a:lnTo>
                    <a:lnTo>
                      <a:pt x="140042" y="276136"/>
                    </a:lnTo>
                    <a:lnTo>
                      <a:pt x="141668" y="271297"/>
                    </a:lnTo>
                    <a:close/>
                  </a:path>
                  <a:path w="330200" h="280035">
                    <a:moveTo>
                      <a:pt x="148564" y="10680"/>
                    </a:moveTo>
                    <a:lnTo>
                      <a:pt x="144640" y="2438"/>
                    </a:lnTo>
                    <a:lnTo>
                      <a:pt x="139865" y="596"/>
                    </a:lnTo>
                    <a:lnTo>
                      <a:pt x="132029" y="4330"/>
                    </a:lnTo>
                    <a:lnTo>
                      <a:pt x="130441" y="9182"/>
                    </a:lnTo>
                    <a:lnTo>
                      <a:pt x="132410" y="13309"/>
                    </a:lnTo>
                    <a:lnTo>
                      <a:pt x="134378" y="17437"/>
                    </a:lnTo>
                    <a:lnTo>
                      <a:pt x="139141" y="19265"/>
                    </a:lnTo>
                    <a:lnTo>
                      <a:pt x="146977" y="15532"/>
                    </a:lnTo>
                    <a:lnTo>
                      <a:pt x="148564" y="10680"/>
                    </a:lnTo>
                    <a:close/>
                  </a:path>
                  <a:path w="330200" h="280035">
                    <a:moveTo>
                      <a:pt x="149999" y="225691"/>
                    </a:moveTo>
                    <a:lnTo>
                      <a:pt x="146138" y="217411"/>
                    </a:lnTo>
                    <a:lnTo>
                      <a:pt x="141389" y="215544"/>
                    </a:lnTo>
                    <a:lnTo>
                      <a:pt x="133527" y="219214"/>
                    </a:lnTo>
                    <a:lnTo>
                      <a:pt x="131902" y="224053"/>
                    </a:lnTo>
                    <a:lnTo>
                      <a:pt x="133832" y="228193"/>
                    </a:lnTo>
                    <a:lnTo>
                      <a:pt x="135763" y="232333"/>
                    </a:lnTo>
                    <a:lnTo>
                      <a:pt x="140512" y="234200"/>
                    </a:lnTo>
                    <a:lnTo>
                      <a:pt x="148374" y="230530"/>
                    </a:lnTo>
                    <a:lnTo>
                      <a:pt x="149999" y="225691"/>
                    </a:lnTo>
                    <a:close/>
                  </a:path>
                  <a:path w="330200" h="280035">
                    <a:moveTo>
                      <a:pt x="161010" y="27952"/>
                    </a:moveTo>
                    <a:lnTo>
                      <a:pt x="157416" y="19558"/>
                    </a:lnTo>
                    <a:lnTo>
                      <a:pt x="152730" y="17538"/>
                    </a:lnTo>
                    <a:lnTo>
                      <a:pt x="144754" y="20942"/>
                    </a:lnTo>
                    <a:lnTo>
                      <a:pt x="142976" y="25730"/>
                    </a:lnTo>
                    <a:lnTo>
                      <a:pt x="144767" y="29933"/>
                    </a:lnTo>
                    <a:lnTo>
                      <a:pt x="146558" y="34137"/>
                    </a:lnTo>
                    <a:lnTo>
                      <a:pt x="151257" y="36156"/>
                    </a:lnTo>
                    <a:lnTo>
                      <a:pt x="159232" y="32740"/>
                    </a:lnTo>
                    <a:lnTo>
                      <a:pt x="161010" y="27952"/>
                    </a:lnTo>
                    <a:close/>
                  </a:path>
                  <a:path w="330200" h="280035">
                    <a:moveTo>
                      <a:pt x="163245" y="247269"/>
                    </a:moveTo>
                    <a:lnTo>
                      <a:pt x="159385" y="238988"/>
                    </a:lnTo>
                    <a:lnTo>
                      <a:pt x="154635" y="237121"/>
                    </a:lnTo>
                    <a:lnTo>
                      <a:pt x="146773" y="240792"/>
                    </a:lnTo>
                    <a:lnTo>
                      <a:pt x="145148" y="245630"/>
                    </a:lnTo>
                    <a:lnTo>
                      <a:pt x="147078" y="249770"/>
                    </a:lnTo>
                    <a:lnTo>
                      <a:pt x="149009" y="253911"/>
                    </a:lnTo>
                    <a:lnTo>
                      <a:pt x="153758" y="255778"/>
                    </a:lnTo>
                    <a:lnTo>
                      <a:pt x="161620" y="252107"/>
                    </a:lnTo>
                    <a:lnTo>
                      <a:pt x="163245" y="247269"/>
                    </a:lnTo>
                    <a:close/>
                  </a:path>
                  <a:path w="330200" h="280035">
                    <a:moveTo>
                      <a:pt x="165201" y="271297"/>
                    </a:moveTo>
                    <a:lnTo>
                      <a:pt x="161340" y="263017"/>
                    </a:lnTo>
                    <a:lnTo>
                      <a:pt x="156591" y="261150"/>
                    </a:lnTo>
                    <a:lnTo>
                      <a:pt x="148729" y="264820"/>
                    </a:lnTo>
                    <a:lnTo>
                      <a:pt x="147104" y="269659"/>
                    </a:lnTo>
                    <a:lnTo>
                      <a:pt x="149034" y="273799"/>
                    </a:lnTo>
                    <a:lnTo>
                      <a:pt x="150964" y="277939"/>
                    </a:lnTo>
                    <a:lnTo>
                      <a:pt x="155714" y="279806"/>
                    </a:lnTo>
                    <a:lnTo>
                      <a:pt x="163576" y="276136"/>
                    </a:lnTo>
                    <a:lnTo>
                      <a:pt x="165201" y="271297"/>
                    </a:lnTo>
                    <a:close/>
                  </a:path>
                  <a:path w="330200" h="280035">
                    <a:moveTo>
                      <a:pt x="173266" y="56883"/>
                    </a:moveTo>
                    <a:lnTo>
                      <a:pt x="169672" y="48488"/>
                    </a:lnTo>
                    <a:lnTo>
                      <a:pt x="164985" y="46469"/>
                    </a:lnTo>
                    <a:lnTo>
                      <a:pt x="157010" y="49872"/>
                    </a:lnTo>
                    <a:lnTo>
                      <a:pt x="155232" y="54660"/>
                    </a:lnTo>
                    <a:lnTo>
                      <a:pt x="157022" y="58864"/>
                    </a:lnTo>
                    <a:lnTo>
                      <a:pt x="158813" y="63068"/>
                    </a:lnTo>
                    <a:lnTo>
                      <a:pt x="163512" y="65087"/>
                    </a:lnTo>
                    <a:lnTo>
                      <a:pt x="171488" y="61671"/>
                    </a:lnTo>
                    <a:lnTo>
                      <a:pt x="173266" y="56883"/>
                    </a:lnTo>
                    <a:close/>
                  </a:path>
                  <a:path w="330200" h="280035">
                    <a:moveTo>
                      <a:pt x="173570" y="10985"/>
                    </a:moveTo>
                    <a:lnTo>
                      <a:pt x="169646" y="2743"/>
                    </a:lnTo>
                    <a:lnTo>
                      <a:pt x="164871" y="901"/>
                    </a:lnTo>
                    <a:lnTo>
                      <a:pt x="157035" y="4635"/>
                    </a:lnTo>
                    <a:lnTo>
                      <a:pt x="155460" y="9486"/>
                    </a:lnTo>
                    <a:lnTo>
                      <a:pt x="157416" y="13614"/>
                    </a:lnTo>
                    <a:lnTo>
                      <a:pt x="159385" y="17741"/>
                    </a:lnTo>
                    <a:lnTo>
                      <a:pt x="164147" y="19570"/>
                    </a:lnTo>
                    <a:lnTo>
                      <a:pt x="171983" y="15836"/>
                    </a:lnTo>
                    <a:lnTo>
                      <a:pt x="173570" y="10985"/>
                    </a:lnTo>
                    <a:close/>
                  </a:path>
                  <a:path w="330200" h="280035">
                    <a:moveTo>
                      <a:pt x="184531" y="28714"/>
                    </a:moveTo>
                    <a:lnTo>
                      <a:pt x="180936" y="20320"/>
                    </a:lnTo>
                    <a:lnTo>
                      <a:pt x="176250" y="18300"/>
                    </a:lnTo>
                    <a:lnTo>
                      <a:pt x="168275" y="21704"/>
                    </a:lnTo>
                    <a:lnTo>
                      <a:pt x="166497" y="26492"/>
                    </a:lnTo>
                    <a:lnTo>
                      <a:pt x="168287" y="30695"/>
                    </a:lnTo>
                    <a:lnTo>
                      <a:pt x="170078" y="34899"/>
                    </a:lnTo>
                    <a:lnTo>
                      <a:pt x="174777" y="36918"/>
                    </a:lnTo>
                    <a:lnTo>
                      <a:pt x="182753" y="33502"/>
                    </a:lnTo>
                    <a:lnTo>
                      <a:pt x="184531" y="28714"/>
                    </a:lnTo>
                    <a:close/>
                  </a:path>
                  <a:path w="330200" h="280035">
                    <a:moveTo>
                      <a:pt x="186778" y="247269"/>
                    </a:moveTo>
                    <a:lnTo>
                      <a:pt x="182918" y="238988"/>
                    </a:lnTo>
                    <a:lnTo>
                      <a:pt x="178168" y="237121"/>
                    </a:lnTo>
                    <a:lnTo>
                      <a:pt x="170307" y="240792"/>
                    </a:lnTo>
                    <a:lnTo>
                      <a:pt x="168681" y="245630"/>
                    </a:lnTo>
                    <a:lnTo>
                      <a:pt x="170611" y="249770"/>
                    </a:lnTo>
                    <a:lnTo>
                      <a:pt x="172542" y="253911"/>
                    </a:lnTo>
                    <a:lnTo>
                      <a:pt x="177292" y="255778"/>
                    </a:lnTo>
                    <a:lnTo>
                      <a:pt x="185153" y="252107"/>
                    </a:lnTo>
                    <a:lnTo>
                      <a:pt x="186778" y="247269"/>
                    </a:lnTo>
                    <a:close/>
                  </a:path>
                  <a:path w="330200" h="280035">
                    <a:moveTo>
                      <a:pt x="188734" y="271297"/>
                    </a:moveTo>
                    <a:lnTo>
                      <a:pt x="184873" y="263017"/>
                    </a:lnTo>
                    <a:lnTo>
                      <a:pt x="180124" y="261150"/>
                    </a:lnTo>
                    <a:lnTo>
                      <a:pt x="172262" y="264820"/>
                    </a:lnTo>
                    <a:lnTo>
                      <a:pt x="170637" y="269659"/>
                    </a:lnTo>
                    <a:lnTo>
                      <a:pt x="172567" y="273799"/>
                    </a:lnTo>
                    <a:lnTo>
                      <a:pt x="174498" y="277939"/>
                    </a:lnTo>
                    <a:lnTo>
                      <a:pt x="179247" y="279806"/>
                    </a:lnTo>
                    <a:lnTo>
                      <a:pt x="187109" y="276136"/>
                    </a:lnTo>
                    <a:lnTo>
                      <a:pt x="188734" y="271297"/>
                    </a:lnTo>
                    <a:close/>
                  </a:path>
                  <a:path w="330200" h="280035">
                    <a:moveTo>
                      <a:pt x="196786" y="57645"/>
                    </a:moveTo>
                    <a:lnTo>
                      <a:pt x="193192" y="49250"/>
                    </a:lnTo>
                    <a:lnTo>
                      <a:pt x="188506" y="47231"/>
                    </a:lnTo>
                    <a:lnTo>
                      <a:pt x="180530" y="50634"/>
                    </a:lnTo>
                    <a:lnTo>
                      <a:pt x="178752" y="55422"/>
                    </a:lnTo>
                    <a:lnTo>
                      <a:pt x="180543" y="59626"/>
                    </a:lnTo>
                    <a:lnTo>
                      <a:pt x="182333" y="63830"/>
                    </a:lnTo>
                    <a:lnTo>
                      <a:pt x="187032" y="65849"/>
                    </a:lnTo>
                    <a:lnTo>
                      <a:pt x="195008" y="62433"/>
                    </a:lnTo>
                    <a:lnTo>
                      <a:pt x="196786" y="57645"/>
                    </a:lnTo>
                    <a:close/>
                  </a:path>
                  <a:path w="330200" h="280035">
                    <a:moveTo>
                      <a:pt x="197104" y="10795"/>
                    </a:moveTo>
                    <a:lnTo>
                      <a:pt x="193179" y="2552"/>
                    </a:lnTo>
                    <a:lnTo>
                      <a:pt x="188404" y="711"/>
                    </a:lnTo>
                    <a:lnTo>
                      <a:pt x="180568" y="4445"/>
                    </a:lnTo>
                    <a:lnTo>
                      <a:pt x="178993" y="9296"/>
                    </a:lnTo>
                    <a:lnTo>
                      <a:pt x="180949" y="13423"/>
                    </a:lnTo>
                    <a:lnTo>
                      <a:pt x="182918" y="17551"/>
                    </a:lnTo>
                    <a:lnTo>
                      <a:pt x="187680" y="19380"/>
                    </a:lnTo>
                    <a:lnTo>
                      <a:pt x="195516" y="15646"/>
                    </a:lnTo>
                    <a:lnTo>
                      <a:pt x="197104" y="10795"/>
                    </a:lnTo>
                    <a:close/>
                  </a:path>
                  <a:path w="330200" h="280035">
                    <a:moveTo>
                      <a:pt x="202171" y="80962"/>
                    </a:moveTo>
                    <a:lnTo>
                      <a:pt x="198577" y="72567"/>
                    </a:lnTo>
                    <a:lnTo>
                      <a:pt x="193890" y="70548"/>
                    </a:lnTo>
                    <a:lnTo>
                      <a:pt x="185915" y="73952"/>
                    </a:lnTo>
                    <a:lnTo>
                      <a:pt x="184137" y="78740"/>
                    </a:lnTo>
                    <a:lnTo>
                      <a:pt x="185928" y="82943"/>
                    </a:lnTo>
                    <a:lnTo>
                      <a:pt x="187718" y="87147"/>
                    </a:lnTo>
                    <a:lnTo>
                      <a:pt x="192417" y="89166"/>
                    </a:lnTo>
                    <a:lnTo>
                      <a:pt x="200393" y="85750"/>
                    </a:lnTo>
                    <a:lnTo>
                      <a:pt x="202171" y="80962"/>
                    </a:lnTo>
                    <a:close/>
                  </a:path>
                  <a:path w="330200" h="280035">
                    <a:moveTo>
                      <a:pt x="208051" y="29476"/>
                    </a:moveTo>
                    <a:lnTo>
                      <a:pt x="204457" y="21082"/>
                    </a:lnTo>
                    <a:lnTo>
                      <a:pt x="199771" y="19062"/>
                    </a:lnTo>
                    <a:lnTo>
                      <a:pt x="191795" y="22466"/>
                    </a:lnTo>
                    <a:lnTo>
                      <a:pt x="190017" y="27254"/>
                    </a:lnTo>
                    <a:lnTo>
                      <a:pt x="191808" y="31457"/>
                    </a:lnTo>
                    <a:lnTo>
                      <a:pt x="193598" y="35661"/>
                    </a:lnTo>
                    <a:lnTo>
                      <a:pt x="198297" y="37680"/>
                    </a:lnTo>
                    <a:lnTo>
                      <a:pt x="206273" y="34264"/>
                    </a:lnTo>
                    <a:lnTo>
                      <a:pt x="208051" y="29476"/>
                    </a:lnTo>
                    <a:close/>
                  </a:path>
                  <a:path w="330200" h="280035">
                    <a:moveTo>
                      <a:pt x="210312" y="247269"/>
                    </a:moveTo>
                    <a:lnTo>
                      <a:pt x="206451" y="238988"/>
                    </a:lnTo>
                    <a:lnTo>
                      <a:pt x="201701" y="237121"/>
                    </a:lnTo>
                    <a:lnTo>
                      <a:pt x="193840" y="240792"/>
                    </a:lnTo>
                    <a:lnTo>
                      <a:pt x="192214" y="245630"/>
                    </a:lnTo>
                    <a:lnTo>
                      <a:pt x="194144" y="249770"/>
                    </a:lnTo>
                    <a:lnTo>
                      <a:pt x="196075" y="253911"/>
                    </a:lnTo>
                    <a:lnTo>
                      <a:pt x="200825" y="255778"/>
                    </a:lnTo>
                    <a:lnTo>
                      <a:pt x="208686" y="252107"/>
                    </a:lnTo>
                    <a:lnTo>
                      <a:pt x="210312" y="247269"/>
                    </a:lnTo>
                    <a:close/>
                  </a:path>
                  <a:path w="330200" h="280035">
                    <a:moveTo>
                      <a:pt x="212280" y="271297"/>
                    </a:moveTo>
                    <a:lnTo>
                      <a:pt x="208419" y="263017"/>
                    </a:lnTo>
                    <a:lnTo>
                      <a:pt x="203669" y="261150"/>
                    </a:lnTo>
                    <a:lnTo>
                      <a:pt x="195808" y="264820"/>
                    </a:lnTo>
                    <a:lnTo>
                      <a:pt x="194183" y="269659"/>
                    </a:lnTo>
                    <a:lnTo>
                      <a:pt x="196113" y="273799"/>
                    </a:lnTo>
                    <a:lnTo>
                      <a:pt x="198043" y="277939"/>
                    </a:lnTo>
                    <a:lnTo>
                      <a:pt x="202793" y="279806"/>
                    </a:lnTo>
                    <a:lnTo>
                      <a:pt x="210654" y="276136"/>
                    </a:lnTo>
                    <a:lnTo>
                      <a:pt x="212280" y="271297"/>
                    </a:lnTo>
                    <a:close/>
                  </a:path>
                  <a:path w="330200" h="280035">
                    <a:moveTo>
                      <a:pt x="220319" y="58407"/>
                    </a:moveTo>
                    <a:lnTo>
                      <a:pt x="216725" y="50012"/>
                    </a:lnTo>
                    <a:lnTo>
                      <a:pt x="212039" y="47993"/>
                    </a:lnTo>
                    <a:lnTo>
                      <a:pt x="204063" y="51396"/>
                    </a:lnTo>
                    <a:lnTo>
                      <a:pt x="202285" y="56184"/>
                    </a:lnTo>
                    <a:lnTo>
                      <a:pt x="204076" y="60388"/>
                    </a:lnTo>
                    <a:lnTo>
                      <a:pt x="205867" y="64592"/>
                    </a:lnTo>
                    <a:lnTo>
                      <a:pt x="210566" y="66611"/>
                    </a:lnTo>
                    <a:lnTo>
                      <a:pt x="218541" y="63195"/>
                    </a:lnTo>
                    <a:lnTo>
                      <a:pt x="220319" y="58407"/>
                    </a:lnTo>
                    <a:close/>
                  </a:path>
                  <a:path w="330200" h="280035">
                    <a:moveTo>
                      <a:pt x="220649" y="10617"/>
                    </a:moveTo>
                    <a:lnTo>
                      <a:pt x="216725" y="2374"/>
                    </a:lnTo>
                    <a:lnTo>
                      <a:pt x="211950" y="533"/>
                    </a:lnTo>
                    <a:lnTo>
                      <a:pt x="204114" y="4267"/>
                    </a:lnTo>
                    <a:lnTo>
                      <a:pt x="202539" y="9118"/>
                    </a:lnTo>
                    <a:lnTo>
                      <a:pt x="204495" y="13246"/>
                    </a:lnTo>
                    <a:lnTo>
                      <a:pt x="206463" y="17373"/>
                    </a:lnTo>
                    <a:lnTo>
                      <a:pt x="211226" y="19202"/>
                    </a:lnTo>
                    <a:lnTo>
                      <a:pt x="219062" y="15468"/>
                    </a:lnTo>
                    <a:lnTo>
                      <a:pt x="220649" y="10617"/>
                    </a:lnTo>
                    <a:close/>
                  </a:path>
                  <a:path w="330200" h="280035">
                    <a:moveTo>
                      <a:pt x="225691" y="81724"/>
                    </a:moveTo>
                    <a:lnTo>
                      <a:pt x="222097" y="73329"/>
                    </a:lnTo>
                    <a:lnTo>
                      <a:pt x="217411" y="71310"/>
                    </a:lnTo>
                    <a:lnTo>
                      <a:pt x="209435" y="74714"/>
                    </a:lnTo>
                    <a:lnTo>
                      <a:pt x="207657" y="79502"/>
                    </a:lnTo>
                    <a:lnTo>
                      <a:pt x="209448" y="83705"/>
                    </a:lnTo>
                    <a:lnTo>
                      <a:pt x="211239" y="87909"/>
                    </a:lnTo>
                    <a:lnTo>
                      <a:pt x="215938" y="89928"/>
                    </a:lnTo>
                    <a:lnTo>
                      <a:pt x="223913" y="86512"/>
                    </a:lnTo>
                    <a:lnTo>
                      <a:pt x="225691" y="81724"/>
                    </a:lnTo>
                    <a:close/>
                  </a:path>
                  <a:path w="330200" h="280035">
                    <a:moveTo>
                      <a:pt x="231584" y="30238"/>
                    </a:moveTo>
                    <a:lnTo>
                      <a:pt x="227990" y="21844"/>
                    </a:lnTo>
                    <a:lnTo>
                      <a:pt x="223304" y="19824"/>
                    </a:lnTo>
                    <a:lnTo>
                      <a:pt x="215328" y="23228"/>
                    </a:lnTo>
                    <a:lnTo>
                      <a:pt x="213550" y="28016"/>
                    </a:lnTo>
                    <a:lnTo>
                      <a:pt x="215341" y="32219"/>
                    </a:lnTo>
                    <a:lnTo>
                      <a:pt x="217131" y="36423"/>
                    </a:lnTo>
                    <a:lnTo>
                      <a:pt x="221830" y="38442"/>
                    </a:lnTo>
                    <a:lnTo>
                      <a:pt x="229806" y="35026"/>
                    </a:lnTo>
                    <a:lnTo>
                      <a:pt x="231584" y="30238"/>
                    </a:lnTo>
                    <a:close/>
                  </a:path>
                  <a:path w="330200" h="280035">
                    <a:moveTo>
                      <a:pt x="235813" y="271297"/>
                    </a:moveTo>
                    <a:lnTo>
                      <a:pt x="231952" y="263017"/>
                    </a:lnTo>
                    <a:lnTo>
                      <a:pt x="227203" y="261150"/>
                    </a:lnTo>
                    <a:lnTo>
                      <a:pt x="219341" y="264820"/>
                    </a:lnTo>
                    <a:lnTo>
                      <a:pt x="217716" y="269659"/>
                    </a:lnTo>
                    <a:lnTo>
                      <a:pt x="219646" y="273799"/>
                    </a:lnTo>
                    <a:lnTo>
                      <a:pt x="221576" y="277939"/>
                    </a:lnTo>
                    <a:lnTo>
                      <a:pt x="226326" y="279806"/>
                    </a:lnTo>
                    <a:lnTo>
                      <a:pt x="234188" y="276136"/>
                    </a:lnTo>
                    <a:lnTo>
                      <a:pt x="235813" y="271297"/>
                    </a:lnTo>
                    <a:close/>
                  </a:path>
                  <a:path w="330200" h="280035">
                    <a:moveTo>
                      <a:pt x="243840" y="59169"/>
                    </a:moveTo>
                    <a:lnTo>
                      <a:pt x="240245" y="50774"/>
                    </a:lnTo>
                    <a:lnTo>
                      <a:pt x="235559" y="48755"/>
                    </a:lnTo>
                    <a:lnTo>
                      <a:pt x="227584" y="52158"/>
                    </a:lnTo>
                    <a:lnTo>
                      <a:pt x="225806" y="56946"/>
                    </a:lnTo>
                    <a:lnTo>
                      <a:pt x="227596" y="61150"/>
                    </a:lnTo>
                    <a:lnTo>
                      <a:pt x="229387" y="65354"/>
                    </a:lnTo>
                    <a:lnTo>
                      <a:pt x="234086" y="67373"/>
                    </a:lnTo>
                    <a:lnTo>
                      <a:pt x="242062" y="63957"/>
                    </a:lnTo>
                    <a:lnTo>
                      <a:pt x="243840" y="59169"/>
                    </a:lnTo>
                    <a:close/>
                  </a:path>
                  <a:path w="330200" h="280035">
                    <a:moveTo>
                      <a:pt x="244119" y="107302"/>
                    </a:moveTo>
                    <a:lnTo>
                      <a:pt x="240258" y="99021"/>
                    </a:lnTo>
                    <a:lnTo>
                      <a:pt x="235508" y="97155"/>
                    </a:lnTo>
                    <a:lnTo>
                      <a:pt x="227647" y="100825"/>
                    </a:lnTo>
                    <a:lnTo>
                      <a:pt x="226021" y="105664"/>
                    </a:lnTo>
                    <a:lnTo>
                      <a:pt x="227952" y="109804"/>
                    </a:lnTo>
                    <a:lnTo>
                      <a:pt x="229882" y="113944"/>
                    </a:lnTo>
                    <a:lnTo>
                      <a:pt x="234632" y="115811"/>
                    </a:lnTo>
                    <a:lnTo>
                      <a:pt x="242493" y="112141"/>
                    </a:lnTo>
                    <a:lnTo>
                      <a:pt x="244119" y="107302"/>
                    </a:lnTo>
                    <a:close/>
                  </a:path>
                  <a:path w="330200" h="280035">
                    <a:moveTo>
                      <a:pt x="244182" y="10439"/>
                    </a:moveTo>
                    <a:lnTo>
                      <a:pt x="240258" y="2197"/>
                    </a:lnTo>
                    <a:lnTo>
                      <a:pt x="235483" y="355"/>
                    </a:lnTo>
                    <a:lnTo>
                      <a:pt x="227647" y="4089"/>
                    </a:lnTo>
                    <a:lnTo>
                      <a:pt x="226060" y="8940"/>
                    </a:lnTo>
                    <a:lnTo>
                      <a:pt x="228028" y="13068"/>
                    </a:lnTo>
                    <a:lnTo>
                      <a:pt x="229997" y="17195"/>
                    </a:lnTo>
                    <a:lnTo>
                      <a:pt x="234759" y="19024"/>
                    </a:lnTo>
                    <a:lnTo>
                      <a:pt x="242595" y="15290"/>
                    </a:lnTo>
                    <a:lnTo>
                      <a:pt x="244182" y="10439"/>
                    </a:lnTo>
                    <a:close/>
                  </a:path>
                  <a:path w="330200" h="280035">
                    <a:moveTo>
                      <a:pt x="249224" y="82486"/>
                    </a:moveTo>
                    <a:lnTo>
                      <a:pt x="245630" y="74091"/>
                    </a:lnTo>
                    <a:lnTo>
                      <a:pt x="240944" y="72072"/>
                    </a:lnTo>
                    <a:lnTo>
                      <a:pt x="232968" y="75476"/>
                    </a:lnTo>
                    <a:lnTo>
                      <a:pt x="231190" y="80264"/>
                    </a:lnTo>
                    <a:lnTo>
                      <a:pt x="232981" y="84467"/>
                    </a:lnTo>
                    <a:lnTo>
                      <a:pt x="234772" y="88671"/>
                    </a:lnTo>
                    <a:lnTo>
                      <a:pt x="239471" y="90690"/>
                    </a:lnTo>
                    <a:lnTo>
                      <a:pt x="247446" y="87274"/>
                    </a:lnTo>
                    <a:lnTo>
                      <a:pt x="249224" y="82486"/>
                    </a:lnTo>
                    <a:close/>
                  </a:path>
                  <a:path w="330200" h="280035">
                    <a:moveTo>
                      <a:pt x="255104" y="31000"/>
                    </a:moveTo>
                    <a:lnTo>
                      <a:pt x="251510" y="22606"/>
                    </a:lnTo>
                    <a:lnTo>
                      <a:pt x="246824" y="20586"/>
                    </a:lnTo>
                    <a:lnTo>
                      <a:pt x="238848" y="23990"/>
                    </a:lnTo>
                    <a:lnTo>
                      <a:pt x="237070" y="28778"/>
                    </a:lnTo>
                    <a:lnTo>
                      <a:pt x="238861" y="32981"/>
                    </a:lnTo>
                    <a:lnTo>
                      <a:pt x="240652" y="37185"/>
                    </a:lnTo>
                    <a:lnTo>
                      <a:pt x="245351" y="39204"/>
                    </a:lnTo>
                    <a:lnTo>
                      <a:pt x="253326" y="35788"/>
                    </a:lnTo>
                    <a:lnTo>
                      <a:pt x="255104" y="31000"/>
                    </a:lnTo>
                    <a:close/>
                  </a:path>
                  <a:path w="330200" h="280035">
                    <a:moveTo>
                      <a:pt x="259346" y="271297"/>
                    </a:moveTo>
                    <a:lnTo>
                      <a:pt x="255485" y="263017"/>
                    </a:lnTo>
                    <a:lnTo>
                      <a:pt x="250736" y="261150"/>
                    </a:lnTo>
                    <a:lnTo>
                      <a:pt x="242874" y="264820"/>
                    </a:lnTo>
                    <a:lnTo>
                      <a:pt x="241249" y="269659"/>
                    </a:lnTo>
                    <a:lnTo>
                      <a:pt x="243179" y="273799"/>
                    </a:lnTo>
                    <a:lnTo>
                      <a:pt x="245110" y="277939"/>
                    </a:lnTo>
                    <a:lnTo>
                      <a:pt x="249859" y="279806"/>
                    </a:lnTo>
                    <a:lnTo>
                      <a:pt x="257721" y="276136"/>
                    </a:lnTo>
                    <a:lnTo>
                      <a:pt x="259346" y="271297"/>
                    </a:lnTo>
                    <a:close/>
                  </a:path>
                  <a:path w="330200" h="280035">
                    <a:moveTo>
                      <a:pt x="262255" y="151434"/>
                    </a:moveTo>
                    <a:lnTo>
                      <a:pt x="258394" y="143154"/>
                    </a:lnTo>
                    <a:lnTo>
                      <a:pt x="253644" y="141287"/>
                    </a:lnTo>
                    <a:lnTo>
                      <a:pt x="245783" y="144957"/>
                    </a:lnTo>
                    <a:lnTo>
                      <a:pt x="244157" y="149796"/>
                    </a:lnTo>
                    <a:lnTo>
                      <a:pt x="246087" y="153936"/>
                    </a:lnTo>
                    <a:lnTo>
                      <a:pt x="248018" y="158076"/>
                    </a:lnTo>
                    <a:lnTo>
                      <a:pt x="252768" y="159943"/>
                    </a:lnTo>
                    <a:lnTo>
                      <a:pt x="260629" y="156273"/>
                    </a:lnTo>
                    <a:lnTo>
                      <a:pt x="262255" y="151434"/>
                    </a:lnTo>
                    <a:close/>
                  </a:path>
                  <a:path w="330200" h="280035">
                    <a:moveTo>
                      <a:pt x="267360" y="59931"/>
                    </a:moveTo>
                    <a:lnTo>
                      <a:pt x="263766" y="51536"/>
                    </a:lnTo>
                    <a:lnTo>
                      <a:pt x="259080" y="49517"/>
                    </a:lnTo>
                    <a:lnTo>
                      <a:pt x="251104" y="52920"/>
                    </a:lnTo>
                    <a:lnTo>
                      <a:pt x="249326" y="57708"/>
                    </a:lnTo>
                    <a:lnTo>
                      <a:pt x="251117" y="61912"/>
                    </a:lnTo>
                    <a:lnTo>
                      <a:pt x="252907" y="66116"/>
                    </a:lnTo>
                    <a:lnTo>
                      <a:pt x="257606" y="68135"/>
                    </a:lnTo>
                    <a:lnTo>
                      <a:pt x="265582" y="64719"/>
                    </a:lnTo>
                    <a:lnTo>
                      <a:pt x="267360" y="59931"/>
                    </a:lnTo>
                    <a:close/>
                  </a:path>
                  <a:path w="330200" h="280035">
                    <a:moveTo>
                      <a:pt x="267652" y="107302"/>
                    </a:moveTo>
                    <a:lnTo>
                      <a:pt x="263791" y="99021"/>
                    </a:lnTo>
                    <a:lnTo>
                      <a:pt x="259041" y="97155"/>
                    </a:lnTo>
                    <a:lnTo>
                      <a:pt x="251180" y="100825"/>
                    </a:lnTo>
                    <a:lnTo>
                      <a:pt x="249555" y="105664"/>
                    </a:lnTo>
                    <a:lnTo>
                      <a:pt x="251485" y="109804"/>
                    </a:lnTo>
                    <a:lnTo>
                      <a:pt x="253415" y="113944"/>
                    </a:lnTo>
                    <a:lnTo>
                      <a:pt x="258165" y="115811"/>
                    </a:lnTo>
                    <a:lnTo>
                      <a:pt x="266026" y="112141"/>
                    </a:lnTo>
                    <a:lnTo>
                      <a:pt x="267652" y="107302"/>
                    </a:lnTo>
                    <a:close/>
                  </a:path>
                  <a:path w="330200" h="280035">
                    <a:moveTo>
                      <a:pt x="267716" y="10261"/>
                    </a:moveTo>
                    <a:lnTo>
                      <a:pt x="263791" y="2019"/>
                    </a:lnTo>
                    <a:lnTo>
                      <a:pt x="259016" y="177"/>
                    </a:lnTo>
                    <a:lnTo>
                      <a:pt x="251180" y="3911"/>
                    </a:lnTo>
                    <a:lnTo>
                      <a:pt x="249593" y="8763"/>
                    </a:lnTo>
                    <a:lnTo>
                      <a:pt x="251561" y="12890"/>
                    </a:lnTo>
                    <a:lnTo>
                      <a:pt x="253530" y="17018"/>
                    </a:lnTo>
                    <a:lnTo>
                      <a:pt x="258292" y="18846"/>
                    </a:lnTo>
                    <a:lnTo>
                      <a:pt x="266128" y="15113"/>
                    </a:lnTo>
                    <a:lnTo>
                      <a:pt x="267716" y="10261"/>
                    </a:lnTo>
                    <a:close/>
                  </a:path>
                  <a:path w="330200" h="280035">
                    <a:moveTo>
                      <a:pt x="272745" y="83248"/>
                    </a:moveTo>
                    <a:lnTo>
                      <a:pt x="269151" y="74853"/>
                    </a:lnTo>
                    <a:lnTo>
                      <a:pt x="264464" y="72834"/>
                    </a:lnTo>
                    <a:lnTo>
                      <a:pt x="256489" y="76238"/>
                    </a:lnTo>
                    <a:lnTo>
                      <a:pt x="254711" y="81026"/>
                    </a:lnTo>
                    <a:lnTo>
                      <a:pt x="256501" y="85229"/>
                    </a:lnTo>
                    <a:lnTo>
                      <a:pt x="258292" y="89433"/>
                    </a:lnTo>
                    <a:lnTo>
                      <a:pt x="262991" y="91452"/>
                    </a:lnTo>
                    <a:lnTo>
                      <a:pt x="270967" y="88036"/>
                    </a:lnTo>
                    <a:lnTo>
                      <a:pt x="272745" y="83248"/>
                    </a:lnTo>
                    <a:close/>
                  </a:path>
                  <a:path w="330200" h="280035">
                    <a:moveTo>
                      <a:pt x="275005" y="128879"/>
                    </a:moveTo>
                    <a:lnTo>
                      <a:pt x="271145" y="120599"/>
                    </a:lnTo>
                    <a:lnTo>
                      <a:pt x="266395" y="118732"/>
                    </a:lnTo>
                    <a:lnTo>
                      <a:pt x="258533" y="122402"/>
                    </a:lnTo>
                    <a:lnTo>
                      <a:pt x="256908" y="127241"/>
                    </a:lnTo>
                    <a:lnTo>
                      <a:pt x="258838" y="131381"/>
                    </a:lnTo>
                    <a:lnTo>
                      <a:pt x="260769" y="135521"/>
                    </a:lnTo>
                    <a:lnTo>
                      <a:pt x="265518" y="137388"/>
                    </a:lnTo>
                    <a:lnTo>
                      <a:pt x="273380" y="133718"/>
                    </a:lnTo>
                    <a:lnTo>
                      <a:pt x="275005" y="128879"/>
                    </a:lnTo>
                    <a:close/>
                  </a:path>
                  <a:path w="330200" h="280035">
                    <a:moveTo>
                      <a:pt x="278625" y="31762"/>
                    </a:moveTo>
                    <a:lnTo>
                      <a:pt x="275031" y="23368"/>
                    </a:lnTo>
                    <a:lnTo>
                      <a:pt x="270344" y="21348"/>
                    </a:lnTo>
                    <a:lnTo>
                      <a:pt x="262369" y="24752"/>
                    </a:lnTo>
                    <a:lnTo>
                      <a:pt x="260591" y="29540"/>
                    </a:lnTo>
                    <a:lnTo>
                      <a:pt x="262382" y="33743"/>
                    </a:lnTo>
                    <a:lnTo>
                      <a:pt x="264172" y="37947"/>
                    </a:lnTo>
                    <a:lnTo>
                      <a:pt x="268871" y="39966"/>
                    </a:lnTo>
                    <a:lnTo>
                      <a:pt x="276847" y="36550"/>
                    </a:lnTo>
                    <a:lnTo>
                      <a:pt x="278625" y="31762"/>
                    </a:lnTo>
                    <a:close/>
                  </a:path>
                  <a:path w="330200" h="280035">
                    <a:moveTo>
                      <a:pt x="285800" y="151434"/>
                    </a:moveTo>
                    <a:lnTo>
                      <a:pt x="281940" y="143154"/>
                    </a:lnTo>
                    <a:lnTo>
                      <a:pt x="277190" y="141287"/>
                    </a:lnTo>
                    <a:lnTo>
                      <a:pt x="269328" y="144957"/>
                    </a:lnTo>
                    <a:lnTo>
                      <a:pt x="267703" y="149796"/>
                    </a:lnTo>
                    <a:lnTo>
                      <a:pt x="269633" y="153936"/>
                    </a:lnTo>
                    <a:lnTo>
                      <a:pt x="271564" y="158076"/>
                    </a:lnTo>
                    <a:lnTo>
                      <a:pt x="276313" y="159943"/>
                    </a:lnTo>
                    <a:lnTo>
                      <a:pt x="284175" y="156273"/>
                    </a:lnTo>
                    <a:lnTo>
                      <a:pt x="285800" y="151434"/>
                    </a:lnTo>
                    <a:close/>
                  </a:path>
                  <a:path w="330200" h="280035">
                    <a:moveTo>
                      <a:pt x="290893" y="60693"/>
                    </a:moveTo>
                    <a:lnTo>
                      <a:pt x="287299" y="52298"/>
                    </a:lnTo>
                    <a:lnTo>
                      <a:pt x="282613" y="50279"/>
                    </a:lnTo>
                    <a:lnTo>
                      <a:pt x="274637" y="53682"/>
                    </a:lnTo>
                    <a:lnTo>
                      <a:pt x="272859" y="58470"/>
                    </a:lnTo>
                    <a:lnTo>
                      <a:pt x="274650" y="62674"/>
                    </a:lnTo>
                    <a:lnTo>
                      <a:pt x="276440" y="66878"/>
                    </a:lnTo>
                    <a:lnTo>
                      <a:pt x="281139" y="68897"/>
                    </a:lnTo>
                    <a:lnTo>
                      <a:pt x="289115" y="65481"/>
                    </a:lnTo>
                    <a:lnTo>
                      <a:pt x="290893" y="60693"/>
                    </a:lnTo>
                    <a:close/>
                  </a:path>
                  <a:path w="330200" h="280035">
                    <a:moveTo>
                      <a:pt x="291185" y="107302"/>
                    </a:moveTo>
                    <a:lnTo>
                      <a:pt x="287324" y="99021"/>
                    </a:lnTo>
                    <a:lnTo>
                      <a:pt x="282575" y="97155"/>
                    </a:lnTo>
                    <a:lnTo>
                      <a:pt x="274713" y="100825"/>
                    </a:lnTo>
                    <a:lnTo>
                      <a:pt x="273088" y="105664"/>
                    </a:lnTo>
                    <a:lnTo>
                      <a:pt x="275018" y="109804"/>
                    </a:lnTo>
                    <a:lnTo>
                      <a:pt x="276948" y="113944"/>
                    </a:lnTo>
                    <a:lnTo>
                      <a:pt x="281698" y="115811"/>
                    </a:lnTo>
                    <a:lnTo>
                      <a:pt x="289560" y="112141"/>
                    </a:lnTo>
                    <a:lnTo>
                      <a:pt x="291185" y="107302"/>
                    </a:lnTo>
                    <a:close/>
                  </a:path>
                  <a:path w="330200" h="280035">
                    <a:moveTo>
                      <a:pt x="291249" y="10083"/>
                    </a:moveTo>
                    <a:lnTo>
                      <a:pt x="287324" y="1841"/>
                    </a:lnTo>
                    <a:lnTo>
                      <a:pt x="282549" y="0"/>
                    </a:lnTo>
                    <a:lnTo>
                      <a:pt x="274713" y="3733"/>
                    </a:lnTo>
                    <a:lnTo>
                      <a:pt x="273126" y="8585"/>
                    </a:lnTo>
                    <a:lnTo>
                      <a:pt x="275094" y="12712"/>
                    </a:lnTo>
                    <a:lnTo>
                      <a:pt x="277063" y="16840"/>
                    </a:lnTo>
                    <a:lnTo>
                      <a:pt x="281825" y="18669"/>
                    </a:lnTo>
                    <a:lnTo>
                      <a:pt x="289661" y="14935"/>
                    </a:lnTo>
                    <a:lnTo>
                      <a:pt x="291249" y="10083"/>
                    </a:lnTo>
                    <a:close/>
                  </a:path>
                  <a:path w="330200" h="280035">
                    <a:moveTo>
                      <a:pt x="294132" y="172529"/>
                    </a:moveTo>
                    <a:lnTo>
                      <a:pt x="290271" y="164249"/>
                    </a:lnTo>
                    <a:lnTo>
                      <a:pt x="285521" y="162382"/>
                    </a:lnTo>
                    <a:lnTo>
                      <a:pt x="277660" y="166052"/>
                    </a:lnTo>
                    <a:lnTo>
                      <a:pt x="276034" y="170891"/>
                    </a:lnTo>
                    <a:lnTo>
                      <a:pt x="277964" y="175031"/>
                    </a:lnTo>
                    <a:lnTo>
                      <a:pt x="279895" y="179171"/>
                    </a:lnTo>
                    <a:lnTo>
                      <a:pt x="284645" y="181038"/>
                    </a:lnTo>
                    <a:lnTo>
                      <a:pt x="292506" y="177368"/>
                    </a:lnTo>
                    <a:lnTo>
                      <a:pt x="294132" y="172529"/>
                    </a:lnTo>
                    <a:close/>
                  </a:path>
                  <a:path w="330200" h="280035">
                    <a:moveTo>
                      <a:pt x="296265" y="84010"/>
                    </a:moveTo>
                    <a:lnTo>
                      <a:pt x="292671" y="75615"/>
                    </a:lnTo>
                    <a:lnTo>
                      <a:pt x="287985" y="73596"/>
                    </a:lnTo>
                    <a:lnTo>
                      <a:pt x="280009" y="77000"/>
                    </a:lnTo>
                    <a:lnTo>
                      <a:pt x="278231" y="81788"/>
                    </a:lnTo>
                    <a:lnTo>
                      <a:pt x="280022" y="85991"/>
                    </a:lnTo>
                    <a:lnTo>
                      <a:pt x="281813" y="90195"/>
                    </a:lnTo>
                    <a:lnTo>
                      <a:pt x="286512" y="92214"/>
                    </a:lnTo>
                    <a:lnTo>
                      <a:pt x="294487" y="88798"/>
                    </a:lnTo>
                    <a:lnTo>
                      <a:pt x="296265" y="84010"/>
                    </a:lnTo>
                    <a:close/>
                  </a:path>
                  <a:path w="330200" h="280035">
                    <a:moveTo>
                      <a:pt x="298551" y="128879"/>
                    </a:moveTo>
                    <a:lnTo>
                      <a:pt x="294690" y="120599"/>
                    </a:lnTo>
                    <a:lnTo>
                      <a:pt x="289941" y="118732"/>
                    </a:lnTo>
                    <a:lnTo>
                      <a:pt x="282079" y="122402"/>
                    </a:lnTo>
                    <a:lnTo>
                      <a:pt x="280454" y="127241"/>
                    </a:lnTo>
                    <a:lnTo>
                      <a:pt x="282384" y="131381"/>
                    </a:lnTo>
                    <a:lnTo>
                      <a:pt x="284314" y="135521"/>
                    </a:lnTo>
                    <a:lnTo>
                      <a:pt x="289064" y="137388"/>
                    </a:lnTo>
                    <a:lnTo>
                      <a:pt x="296926" y="133718"/>
                    </a:lnTo>
                    <a:lnTo>
                      <a:pt x="298551" y="128879"/>
                    </a:lnTo>
                    <a:close/>
                  </a:path>
                  <a:path w="330200" h="280035">
                    <a:moveTo>
                      <a:pt x="302158" y="32524"/>
                    </a:moveTo>
                    <a:lnTo>
                      <a:pt x="298564" y="24130"/>
                    </a:lnTo>
                    <a:lnTo>
                      <a:pt x="293878" y="22110"/>
                    </a:lnTo>
                    <a:lnTo>
                      <a:pt x="285902" y="25514"/>
                    </a:lnTo>
                    <a:lnTo>
                      <a:pt x="284124" y="30302"/>
                    </a:lnTo>
                    <a:lnTo>
                      <a:pt x="285915" y="34505"/>
                    </a:lnTo>
                    <a:lnTo>
                      <a:pt x="287705" y="38709"/>
                    </a:lnTo>
                    <a:lnTo>
                      <a:pt x="292404" y="40728"/>
                    </a:lnTo>
                    <a:lnTo>
                      <a:pt x="300380" y="37312"/>
                    </a:lnTo>
                    <a:lnTo>
                      <a:pt x="302158" y="32524"/>
                    </a:lnTo>
                    <a:close/>
                  </a:path>
                  <a:path w="330200" h="280035">
                    <a:moveTo>
                      <a:pt x="309333" y="151434"/>
                    </a:moveTo>
                    <a:lnTo>
                      <a:pt x="305473" y="143154"/>
                    </a:lnTo>
                    <a:lnTo>
                      <a:pt x="300723" y="141287"/>
                    </a:lnTo>
                    <a:lnTo>
                      <a:pt x="292862" y="144957"/>
                    </a:lnTo>
                    <a:lnTo>
                      <a:pt x="291236" y="149796"/>
                    </a:lnTo>
                    <a:lnTo>
                      <a:pt x="293166" y="153936"/>
                    </a:lnTo>
                    <a:lnTo>
                      <a:pt x="295097" y="158076"/>
                    </a:lnTo>
                    <a:lnTo>
                      <a:pt x="299847" y="159943"/>
                    </a:lnTo>
                    <a:lnTo>
                      <a:pt x="307708" y="156273"/>
                    </a:lnTo>
                    <a:lnTo>
                      <a:pt x="309333" y="151434"/>
                    </a:lnTo>
                    <a:close/>
                  </a:path>
                  <a:path w="330200" h="280035">
                    <a:moveTo>
                      <a:pt x="314413" y="61455"/>
                    </a:moveTo>
                    <a:lnTo>
                      <a:pt x="310819" y="53060"/>
                    </a:lnTo>
                    <a:lnTo>
                      <a:pt x="306133" y="51041"/>
                    </a:lnTo>
                    <a:lnTo>
                      <a:pt x="298157" y="54444"/>
                    </a:lnTo>
                    <a:lnTo>
                      <a:pt x="296379" y="59232"/>
                    </a:lnTo>
                    <a:lnTo>
                      <a:pt x="298170" y="63436"/>
                    </a:lnTo>
                    <a:lnTo>
                      <a:pt x="299961" y="67640"/>
                    </a:lnTo>
                    <a:lnTo>
                      <a:pt x="304660" y="69659"/>
                    </a:lnTo>
                    <a:lnTo>
                      <a:pt x="312635" y="66243"/>
                    </a:lnTo>
                    <a:lnTo>
                      <a:pt x="314413" y="61455"/>
                    </a:lnTo>
                    <a:close/>
                  </a:path>
                  <a:path w="330200" h="280035">
                    <a:moveTo>
                      <a:pt x="314731" y="107302"/>
                    </a:moveTo>
                    <a:lnTo>
                      <a:pt x="310870" y="99021"/>
                    </a:lnTo>
                    <a:lnTo>
                      <a:pt x="306120" y="97155"/>
                    </a:lnTo>
                    <a:lnTo>
                      <a:pt x="298259" y="100825"/>
                    </a:lnTo>
                    <a:lnTo>
                      <a:pt x="296633" y="105664"/>
                    </a:lnTo>
                    <a:lnTo>
                      <a:pt x="298564" y="109804"/>
                    </a:lnTo>
                    <a:lnTo>
                      <a:pt x="300494" y="113944"/>
                    </a:lnTo>
                    <a:lnTo>
                      <a:pt x="305244" y="115811"/>
                    </a:lnTo>
                    <a:lnTo>
                      <a:pt x="313105" y="112141"/>
                    </a:lnTo>
                    <a:lnTo>
                      <a:pt x="314731" y="107302"/>
                    </a:lnTo>
                    <a:close/>
                  </a:path>
                  <a:path w="330200" h="280035">
                    <a:moveTo>
                      <a:pt x="321132" y="85039"/>
                    </a:moveTo>
                    <a:lnTo>
                      <a:pt x="317271" y="76758"/>
                    </a:lnTo>
                    <a:lnTo>
                      <a:pt x="312521" y="74891"/>
                    </a:lnTo>
                    <a:lnTo>
                      <a:pt x="304660" y="78562"/>
                    </a:lnTo>
                    <a:lnTo>
                      <a:pt x="303034" y="83400"/>
                    </a:lnTo>
                    <a:lnTo>
                      <a:pt x="304965" y="87541"/>
                    </a:lnTo>
                    <a:lnTo>
                      <a:pt x="306895" y="91681"/>
                    </a:lnTo>
                    <a:lnTo>
                      <a:pt x="311645" y="93548"/>
                    </a:lnTo>
                    <a:lnTo>
                      <a:pt x="319506" y="89877"/>
                    </a:lnTo>
                    <a:lnTo>
                      <a:pt x="321132" y="85039"/>
                    </a:lnTo>
                    <a:close/>
                  </a:path>
                  <a:path w="330200" h="280035">
                    <a:moveTo>
                      <a:pt x="329895" y="35407"/>
                    </a:moveTo>
                    <a:lnTo>
                      <a:pt x="326301" y="27012"/>
                    </a:lnTo>
                    <a:lnTo>
                      <a:pt x="321614" y="24993"/>
                    </a:lnTo>
                    <a:lnTo>
                      <a:pt x="313639" y="28397"/>
                    </a:lnTo>
                    <a:lnTo>
                      <a:pt x="311861" y="33185"/>
                    </a:lnTo>
                    <a:lnTo>
                      <a:pt x="313651" y="37388"/>
                    </a:lnTo>
                    <a:lnTo>
                      <a:pt x="315442" y="41592"/>
                    </a:lnTo>
                    <a:lnTo>
                      <a:pt x="320141" y="43611"/>
                    </a:lnTo>
                    <a:lnTo>
                      <a:pt x="328117" y="40195"/>
                    </a:lnTo>
                    <a:lnTo>
                      <a:pt x="329895" y="35407"/>
                    </a:lnTo>
                    <a:close/>
                  </a:path>
                </a:pathLst>
              </a:custGeom>
              <a:solidFill>
                <a:srgbClr val="939598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34" name="object 34"/>
              <p:cNvSpPr/>
              <p:nvPr/>
            </p:nvSpPr>
            <p:spPr>
              <a:xfrm>
                <a:off x="7428331" y="5126024"/>
                <a:ext cx="65405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65404" h="19050">
                    <a:moveTo>
                      <a:pt x="18122" y="10452"/>
                    </a:moveTo>
                    <a:lnTo>
                      <a:pt x="14198" y="2209"/>
                    </a:lnTo>
                    <a:lnTo>
                      <a:pt x="9423" y="368"/>
                    </a:lnTo>
                    <a:lnTo>
                      <a:pt x="1587" y="4102"/>
                    </a:lnTo>
                    <a:lnTo>
                      <a:pt x="0" y="8953"/>
                    </a:lnTo>
                    <a:lnTo>
                      <a:pt x="1968" y="13081"/>
                    </a:lnTo>
                    <a:lnTo>
                      <a:pt x="3937" y="17208"/>
                    </a:lnTo>
                    <a:lnTo>
                      <a:pt x="8699" y="19037"/>
                    </a:lnTo>
                    <a:lnTo>
                      <a:pt x="16535" y="15303"/>
                    </a:lnTo>
                    <a:lnTo>
                      <a:pt x="18122" y="10452"/>
                    </a:lnTo>
                    <a:close/>
                  </a:path>
                  <a:path w="65404" h="19050">
                    <a:moveTo>
                      <a:pt x="41668" y="10274"/>
                    </a:moveTo>
                    <a:lnTo>
                      <a:pt x="37731" y="2032"/>
                    </a:lnTo>
                    <a:lnTo>
                      <a:pt x="32969" y="190"/>
                    </a:lnTo>
                    <a:lnTo>
                      <a:pt x="25133" y="3924"/>
                    </a:lnTo>
                    <a:lnTo>
                      <a:pt x="23545" y="8775"/>
                    </a:lnTo>
                    <a:lnTo>
                      <a:pt x="25514" y="12903"/>
                    </a:lnTo>
                    <a:lnTo>
                      <a:pt x="27470" y="17030"/>
                    </a:lnTo>
                    <a:lnTo>
                      <a:pt x="32245" y="18859"/>
                    </a:lnTo>
                    <a:lnTo>
                      <a:pt x="40081" y="15125"/>
                    </a:lnTo>
                    <a:lnTo>
                      <a:pt x="41668" y="10274"/>
                    </a:lnTo>
                    <a:close/>
                  </a:path>
                  <a:path w="65404" h="19050">
                    <a:moveTo>
                      <a:pt x="65201" y="10083"/>
                    </a:moveTo>
                    <a:lnTo>
                      <a:pt x="61264" y="1841"/>
                    </a:lnTo>
                    <a:lnTo>
                      <a:pt x="56502" y="0"/>
                    </a:lnTo>
                    <a:lnTo>
                      <a:pt x="48666" y="3733"/>
                    </a:lnTo>
                    <a:lnTo>
                      <a:pt x="47078" y="8585"/>
                    </a:lnTo>
                    <a:lnTo>
                      <a:pt x="49047" y="12712"/>
                    </a:lnTo>
                    <a:lnTo>
                      <a:pt x="51003" y="16840"/>
                    </a:lnTo>
                    <a:lnTo>
                      <a:pt x="55778" y="18669"/>
                    </a:lnTo>
                    <a:lnTo>
                      <a:pt x="63614" y="14935"/>
                    </a:lnTo>
                    <a:lnTo>
                      <a:pt x="65201" y="10083"/>
                    </a:lnTo>
                    <a:close/>
                  </a:path>
                </a:pathLst>
              </a:custGeom>
              <a:solidFill>
                <a:srgbClr val="939598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35" name="object 35"/>
              <p:cNvSpPr/>
              <p:nvPr/>
            </p:nvSpPr>
            <p:spPr>
              <a:xfrm>
                <a:off x="7146048" y="5075567"/>
                <a:ext cx="360045" cy="349250"/>
              </a:xfrm>
              <a:custGeom>
                <a:avLst/>
                <a:gdLst/>
                <a:ahLst/>
                <a:cxnLst/>
                <a:rect l="l" t="t" r="r" b="b"/>
                <a:pathLst>
                  <a:path w="360045" h="349250">
                    <a:moveTo>
                      <a:pt x="359841" y="39509"/>
                    </a:moveTo>
                    <a:lnTo>
                      <a:pt x="158610" y="39027"/>
                    </a:lnTo>
                    <a:lnTo>
                      <a:pt x="158597" y="51104"/>
                    </a:lnTo>
                    <a:lnTo>
                      <a:pt x="345262" y="51549"/>
                    </a:lnTo>
                    <a:lnTo>
                      <a:pt x="291465" y="334962"/>
                    </a:lnTo>
                    <a:lnTo>
                      <a:pt x="98450" y="336956"/>
                    </a:lnTo>
                    <a:lnTo>
                      <a:pt x="90385" y="336461"/>
                    </a:lnTo>
                    <a:lnTo>
                      <a:pt x="82727" y="335610"/>
                    </a:lnTo>
                    <a:lnTo>
                      <a:pt x="62090" y="332193"/>
                    </a:lnTo>
                    <a:lnTo>
                      <a:pt x="44335" y="327113"/>
                    </a:lnTo>
                    <a:lnTo>
                      <a:pt x="29946" y="320763"/>
                    </a:lnTo>
                    <a:lnTo>
                      <a:pt x="19418" y="313575"/>
                    </a:lnTo>
                    <a:lnTo>
                      <a:pt x="14643" y="310667"/>
                    </a:lnTo>
                    <a:lnTo>
                      <a:pt x="12420" y="307454"/>
                    </a:lnTo>
                    <a:lnTo>
                      <a:pt x="11722" y="304393"/>
                    </a:lnTo>
                    <a:lnTo>
                      <a:pt x="11595" y="18897"/>
                    </a:lnTo>
                    <a:lnTo>
                      <a:pt x="5702" y="13284"/>
                    </a:lnTo>
                    <a:lnTo>
                      <a:pt x="1689" y="6883"/>
                    </a:lnTo>
                    <a:lnTo>
                      <a:pt x="0" y="0"/>
                    </a:lnTo>
                    <a:lnTo>
                      <a:pt x="279" y="305612"/>
                    </a:lnTo>
                    <a:lnTo>
                      <a:pt x="29654" y="334073"/>
                    </a:lnTo>
                    <a:lnTo>
                      <a:pt x="77685" y="347205"/>
                    </a:lnTo>
                    <a:lnTo>
                      <a:pt x="106883" y="349034"/>
                    </a:lnTo>
                    <a:lnTo>
                      <a:pt x="301485" y="346938"/>
                    </a:lnTo>
                    <a:lnTo>
                      <a:pt x="359841" y="39509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36" name="object 36"/>
              <p:cNvSpPr/>
              <p:nvPr/>
            </p:nvSpPr>
            <p:spPr>
              <a:xfrm>
                <a:off x="8007372" y="5311748"/>
                <a:ext cx="430530" cy="410209"/>
              </a:xfrm>
              <a:custGeom>
                <a:avLst/>
                <a:gdLst/>
                <a:ahLst/>
                <a:cxnLst/>
                <a:rect l="l" t="t" r="r" b="b"/>
                <a:pathLst>
                  <a:path w="430529" h="410210">
                    <a:moveTo>
                      <a:pt x="50" y="0"/>
                    </a:moveTo>
                    <a:lnTo>
                      <a:pt x="0" y="355866"/>
                    </a:lnTo>
                    <a:lnTo>
                      <a:pt x="30687" y="403015"/>
                    </a:lnTo>
                    <a:lnTo>
                      <a:pt x="107124" y="409740"/>
                    </a:lnTo>
                    <a:lnTo>
                      <a:pt x="362331" y="405282"/>
                    </a:lnTo>
                    <a:lnTo>
                      <a:pt x="430174" y="39801"/>
                    </a:lnTo>
                    <a:lnTo>
                      <a:pt x="98729" y="39801"/>
                    </a:lnTo>
                    <a:lnTo>
                      <a:pt x="57188" y="26263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D1D3D4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pic>
            <p:nvPicPr>
              <p:cNvPr id="37" name="object 37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8011167" y="5236467"/>
                <a:ext cx="185044" cy="116089"/>
              </a:xfrm>
              <a:prstGeom prst="rect">
                <a:avLst/>
              </a:prstGeom>
            </p:spPr>
          </p:pic>
          <p:sp>
            <p:nvSpPr>
              <p:cNvPr id="38" name="object 38"/>
              <p:cNvSpPr/>
              <p:nvPr/>
            </p:nvSpPr>
            <p:spPr>
              <a:xfrm>
                <a:off x="7998956" y="5293216"/>
                <a:ext cx="17145" cy="403860"/>
              </a:xfrm>
              <a:custGeom>
                <a:avLst/>
                <a:gdLst/>
                <a:ahLst/>
                <a:cxnLst/>
                <a:rect l="l" t="t" r="r" b="b"/>
                <a:pathLst>
                  <a:path w="17145" h="403860">
                    <a:moveTo>
                      <a:pt x="0" y="0"/>
                    </a:moveTo>
                    <a:lnTo>
                      <a:pt x="254" y="381647"/>
                    </a:lnTo>
                    <a:lnTo>
                      <a:pt x="16687" y="403783"/>
                    </a:lnTo>
                    <a:lnTo>
                      <a:pt x="11012" y="398525"/>
                    </a:lnTo>
                    <a:lnTo>
                      <a:pt x="6445" y="392999"/>
                    </a:lnTo>
                    <a:lnTo>
                      <a:pt x="3068" y="387233"/>
                    </a:lnTo>
                    <a:lnTo>
                      <a:pt x="965" y="381254"/>
                    </a:lnTo>
                    <a:lnTo>
                      <a:pt x="622" y="248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39" name="object 39"/>
              <p:cNvSpPr/>
              <p:nvPr/>
            </p:nvSpPr>
            <p:spPr>
              <a:xfrm>
                <a:off x="8013928" y="5267350"/>
                <a:ext cx="167640" cy="417195"/>
              </a:xfrm>
              <a:custGeom>
                <a:avLst/>
                <a:gdLst/>
                <a:ahLst/>
                <a:cxnLst/>
                <a:rect l="l" t="t" r="r" b="b"/>
                <a:pathLst>
                  <a:path w="167640" h="417195">
                    <a:moveTo>
                      <a:pt x="114769" y="14643"/>
                    </a:moveTo>
                    <a:lnTo>
                      <a:pt x="110401" y="8801"/>
                    </a:lnTo>
                    <a:lnTo>
                      <a:pt x="103339" y="4165"/>
                    </a:lnTo>
                    <a:lnTo>
                      <a:pt x="94183" y="1104"/>
                    </a:lnTo>
                    <a:lnTo>
                      <a:pt x="83502" y="0"/>
                    </a:lnTo>
                    <a:lnTo>
                      <a:pt x="72885" y="1092"/>
                    </a:lnTo>
                    <a:lnTo>
                      <a:pt x="63766" y="4114"/>
                    </a:lnTo>
                    <a:lnTo>
                      <a:pt x="56705" y="8712"/>
                    </a:lnTo>
                    <a:lnTo>
                      <a:pt x="52298" y="14490"/>
                    </a:lnTo>
                    <a:lnTo>
                      <a:pt x="114769" y="14643"/>
                    </a:lnTo>
                    <a:close/>
                  </a:path>
                  <a:path w="167640" h="417195">
                    <a:moveTo>
                      <a:pt x="116065" y="18059"/>
                    </a:moveTo>
                    <a:lnTo>
                      <a:pt x="115531" y="16319"/>
                    </a:lnTo>
                    <a:lnTo>
                      <a:pt x="114769" y="14643"/>
                    </a:lnTo>
                    <a:lnTo>
                      <a:pt x="52285" y="14490"/>
                    </a:lnTo>
                    <a:lnTo>
                      <a:pt x="51485" y="16217"/>
                    </a:lnTo>
                    <a:lnTo>
                      <a:pt x="50927" y="18008"/>
                    </a:lnTo>
                    <a:lnTo>
                      <a:pt x="50927" y="23380"/>
                    </a:lnTo>
                    <a:lnTo>
                      <a:pt x="83502" y="39776"/>
                    </a:lnTo>
                    <a:lnTo>
                      <a:pt x="92265" y="39027"/>
                    </a:lnTo>
                    <a:lnTo>
                      <a:pt x="100101" y="36957"/>
                    </a:lnTo>
                    <a:lnTo>
                      <a:pt x="106692" y="33743"/>
                    </a:lnTo>
                    <a:lnTo>
                      <a:pt x="111760" y="29603"/>
                    </a:lnTo>
                    <a:lnTo>
                      <a:pt x="114414" y="26720"/>
                    </a:lnTo>
                    <a:lnTo>
                      <a:pt x="116065" y="23444"/>
                    </a:lnTo>
                    <a:lnTo>
                      <a:pt x="116065" y="18059"/>
                    </a:lnTo>
                    <a:close/>
                  </a:path>
                  <a:path w="167640" h="417195">
                    <a:moveTo>
                      <a:pt x="167233" y="76695"/>
                    </a:moveTo>
                    <a:lnTo>
                      <a:pt x="114719" y="76504"/>
                    </a:lnTo>
                    <a:lnTo>
                      <a:pt x="107162" y="77863"/>
                    </a:lnTo>
                    <a:lnTo>
                      <a:pt x="99390" y="78854"/>
                    </a:lnTo>
                    <a:lnTo>
                      <a:pt x="91401" y="79476"/>
                    </a:lnTo>
                    <a:lnTo>
                      <a:pt x="83223" y="79679"/>
                    </a:lnTo>
                    <a:lnTo>
                      <a:pt x="57924" y="77685"/>
                    </a:lnTo>
                    <a:lnTo>
                      <a:pt x="35064" y="72021"/>
                    </a:lnTo>
                    <a:lnTo>
                      <a:pt x="15481" y="63220"/>
                    </a:lnTo>
                    <a:lnTo>
                      <a:pt x="0" y="51790"/>
                    </a:lnTo>
                    <a:lnTo>
                      <a:pt x="165" y="405612"/>
                    </a:lnTo>
                    <a:lnTo>
                      <a:pt x="1028" y="409397"/>
                    </a:lnTo>
                    <a:lnTo>
                      <a:pt x="3784" y="413385"/>
                    </a:lnTo>
                    <a:lnTo>
                      <a:pt x="9702" y="416991"/>
                    </a:lnTo>
                    <a:lnTo>
                      <a:pt x="5181" y="412978"/>
                    </a:lnTo>
                    <a:lnTo>
                      <a:pt x="2095" y="408838"/>
                    </a:lnTo>
                    <a:lnTo>
                      <a:pt x="838" y="404723"/>
                    </a:lnTo>
                    <a:lnTo>
                      <a:pt x="635" y="61252"/>
                    </a:lnTo>
                    <a:lnTo>
                      <a:pt x="23634" y="73825"/>
                    </a:lnTo>
                    <a:lnTo>
                      <a:pt x="51523" y="83375"/>
                    </a:lnTo>
                    <a:lnTo>
                      <a:pt x="83312" y="89433"/>
                    </a:lnTo>
                    <a:lnTo>
                      <a:pt x="118071" y="91554"/>
                    </a:lnTo>
                    <a:lnTo>
                      <a:pt x="167220" y="91668"/>
                    </a:lnTo>
                    <a:lnTo>
                      <a:pt x="167233" y="76695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pic>
            <p:nvPicPr>
              <p:cNvPr id="40" name="object 40"/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7998356" y="5226400"/>
                <a:ext cx="197779" cy="132652"/>
              </a:xfrm>
              <a:prstGeom prst="rect">
                <a:avLst/>
              </a:prstGeom>
            </p:spPr>
          </p:pic>
          <p:sp>
            <p:nvSpPr>
              <p:cNvPr id="41" name="object 41"/>
              <p:cNvSpPr/>
              <p:nvPr/>
            </p:nvSpPr>
            <p:spPr>
              <a:xfrm>
                <a:off x="8010918" y="5358713"/>
                <a:ext cx="408940" cy="347345"/>
              </a:xfrm>
              <a:custGeom>
                <a:avLst/>
                <a:gdLst/>
                <a:ahLst/>
                <a:cxnLst/>
                <a:rect l="l" t="t" r="r" b="b"/>
                <a:pathLst>
                  <a:path w="408940" h="347345">
                    <a:moveTo>
                      <a:pt x="22428" y="289433"/>
                    </a:moveTo>
                    <a:lnTo>
                      <a:pt x="17640" y="279171"/>
                    </a:lnTo>
                    <a:lnTo>
                      <a:pt x="11747" y="276860"/>
                    </a:lnTo>
                    <a:lnTo>
                      <a:pt x="2006" y="281406"/>
                    </a:lnTo>
                    <a:lnTo>
                      <a:pt x="0" y="287401"/>
                    </a:lnTo>
                    <a:lnTo>
                      <a:pt x="2387" y="292531"/>
                    </a:lnTo>
                    <a:lnTo>
                      <a:pt x="4775" y="297662"/>
                    </a:lnTo>
                    <a:lnTo>
                      <a:pt x="10668" y="299974"/>
                    </a:lnTo>
                    <a:lnTo>
                      <a:pt x="20408" y="295427"/>
                    </a:lnTo>
                    <a:lnTo>
                      <a:pt x="22428" y="289433"/>
                    </a:lnTo>
                    <a:close/>
                  </a:path>
                  <a:path w="408940" h="347345">
                    <a:moveTo>
                      <a:pt x="24853" y="319214"/>
                    </a:moveTo>
                    <a:lnTo>
                      <a:pt x="20066" y="308952"/>
                    </a:lnTo>
                    <a:lnTo>
                      <a:pt x="14173" y="306641"/>
                    </a:lnTo>
                    <a:lnTo>
                      <a:pt x="4432" y="311188"/>
                    </a:lnTo>
                    <a:lnTo>
                      <a:pt x="2425" y="317182"/>
                    </a:lnTo>
                    <a:lnTo>
                      <a:pt x="4813" y="322313"/>
                    </a:lnTo>
                    <a:lnTo>
                      <a:pt x="7200" y="327444"/>
                    </a:lnTo>
                    <a:lnTo>
                      <a:pt x="13093" y="329755"/>
                    </a:lnTo>
                    <a:lnTo>
                      <a:pt x="22847" y="325208"/>
                    </a:lnTo>
                    <a:lnTo>
                      <a:pt x="24853" y="319214"/>
                    </a:lnTo>
                    <a:close/>
                  </a:path>
                  <a:path w="408940" h="347345">
                    <a:moveTo>
                      <a:pt x="24853" y="229870"/>
                    </a:moveTo>
                    <a:lnTo>
                      <a:pt x="20066" y="219608"/>
                    </a:lnTo>
                    <a:lnTo>
                      <a:pt x="14173" y="217297"/>
                    </a:lnTo>
                    <a:lnTo>
                      <a:pt x="4432" y="221843"/>
                    </a:lnTo>
                    <a:lnTo>
                      <a:pt x="2425" y="227838"/>
                    </a:lnTo>
                    <a:lnTo>
                      <a:pt x="4813" y="232968"/>
                    </a:lnTo>
                    <a:lnTo>
                      <a:pt x="7200" y="238099"/>
                    </a:lnTo>
                    <a:lnTo>
                      <a:pt x="13093" y="240411"/>
                    </a:lnTo>
                    <a:lnTo>
                      <a:pt x="22847" y="235864"/>
                    </a:lnTo>
                    <a:lnTo>
                      <a:pt x="24853" y="229870"/>
                    </a:lnTo>
                    <a:close/>
                  </a:path>
                  <a:path w="408940" h="347345">
                    <a:moveTo>
                      <a:pt x="35179" y="262686"/>
                    </a:moveTo>
                    <a:lnTo>
                      <a:pt x="30391" y="252425"/>
                    </a:lnTo>
                    <a:lnTo>
                      <a:pt x="24498" y="250113"/>
                    </a:lnTo>
                    <a:lnTo>
                      <a:pt x="14757" y="254660"/>
                    </a:lnTo>
                    <a:lnTo>
                      <a:pt x="12750" y="260654"/>
                    </a:lnTo>
                    <a:lnTo>
                      <a:pt x="15138" y="265785"/>
                    </a:lnTo>
                    <a:lnTo>
                      <a:pt x="17526" y="270916"/>
                    </a:lnTo>
                    <a:lnTo>
                      <a:pt x="23418" y="273227"/>
                    </a:lnTo>
                    <a:lnTo>
                      <a:pt x="33172" y="268681"/>
                    </a:lnTo>
                    <a:lnTo>
                      <a:pt x="35179" y="262686"/>
                    </a:lnTo>
                    <a:close/>
                  </a:path>
                  <a:path w="408940" h="347345">
                    <a:moveTo>
                      <a:pt x="35496" y="46774"/>
                    </a:moveTo>
                    <a:lnTo>
                      <a:pt x="31038" y="36360"/>
                    </a:lnTo>
                    <a:lnTo>
                      <a:pt x="25234" y="33858"/>
                    </a:lnTo>
                    <a:lnTo>
                      <a:pt x="15341" y="38087"/>
                    </a:lnTo>
                    <a:lnTo>
                      <a:pt x="13144" y="44018"/>
                    </a:lnTo>
                    <a:lnTo>
                      <a:pt x="15367" y="49225"/>
                    </a:lnTo>
                    <a:lnTo>
                      <a:pt x="17589" y="54432"/>
                    </a:lnTo>
                    <a:lnTo>
                      <a:pt x="23406" y="56934"/>
                    </a:lnTo>
                    <a:lnTo>
                      <a:pt x="33286" y="52705"/>
                    </a:lnTo>
                    <a:lnTo>
                      <a:pt x="35496" y="46774"/>
                    </a:lnTo>
                    <a:close/>
                  </a:path>
                  <a:path w="408940" h="347345">
                    <a:moveTo>
                      <a:pt x="43688" y="203746"/>
                    </a:moveTo>
                    <a:lnTo>
                      <a:pt x="38900" y="193484"/>
                    </a:lnTo>
                    <a:lnTo>
                      <a:pt x="33007" y="191173"/>
                    </a:lnTo>
                    <a:lnTo>
                      <a:pt x="23266" y="195719"/>
                    </a:lnTo>
                    <a:lnTo>
                      <a:pt x="21259" y="201714"/>
                    </a:lnTo>
                    <a:lnTo>
                      <a:pt x="23647" y="206844"/>
                    </a:lnTo>
                    <a:lnTo>
                      <a:pt x="26035" y="211975"/>
                    </a:lnTo>
                    <a:lnTo>
                      <a:pt x="31927" y="214287"/>
                    </a:lnTo>
                    <a:lnTo>
                      <a:pt x="41668" y="209740"/>
                    </a:lnTo>
                    <a:lnTo>
                      <a:pt x="43688" y="203746"/>
                    </a:lnTo>
                    <a:close/>
                  </a:path>
                  <a:path w="408940" h="347345">
                    <a:moveTo>
                      <a:pt x="53416" y="299161"/>
                    </a:moveTo>
                    <a:lnTo>
                      <a:pt x="48628" y="288899"/>
                    </a:lnTo>
                    <a:lnTo>
                      <a:pt x="42735" y="286588"/>
                    </a:lnTo>
                    <a:lnTo>
                      <a:pt x="32994" y="291134"/>
                    </a:lnTo>
                    <a:lnTo>
                      <a:pt x="30988" y="297129"/>
                    </a:lnTo>
                    <a:lnTo>
                      <a:pt x="33375" y="302260"/>
                    </a:lnTo>
                    <a:lnTo>
                      <a:pt x="35763" y="307390"/>
                    </a:lnTo>
                    <a:lnTo>
                      <a:pt x="41656" y="309702"/>
                    </a:lnTo>
                    <a:lnTo>
                      <a:pt x="51396" y="305155"/>
                    </a:lnTo>
                    <a:lnTo>
                      <a:pt x="53416" y="299161"/>
                    </a:lnTo>
                    <a:close/>
                  </a:path>
                  <a:path w="408940" h="347345">
                    <a:moveTo>
                      <a:pt x="55841" y="328930"/>
                    </a:moveTo>
                    <a:lnTo>
                      <a:pt x="51054" y="318668"/>
                    </a:lnTo>
                    <a:lnTo>
                      <a:pt x="45161" y="316357"/>
                    </a:lnTo>
                    <a:lnTo>
                      <a:pt x="35420" y="320903"/>
                    </a:lnTo>
                    <a:lnTo>
                      <a:pt x="33413" y="326898"/>
                    </a:lnTo>
                    <a:lnTo>
                      <a:pt x="35801" y="332028"/>
                    </a:lnTo>
                    <a:lnTo>
                      <a:pt x="38188" y="337159"/>
                    </a:lnTo>
                    <a:lnTo>
                      <a:pt x="44081" y="339471"/>
                    </a:lnTo>
                    <a:lnTo>
                      <a:pt x="53822" y="334924"/>
                    </a:lnTo>
                    <a:lnTo>
                      <a:pt x="55841" y="328930"/>
                    </a:lnTo>
                    <a:close/>
                  </a:path>
                  <a:path w="408940" h="347345">
                    <a:moveTo>
                      <a:pt x="55841" y="239598"/>
                    </a:moveTo>
                    <a:lnTo>
                      <a:pt x="51054" y="229336"/>
                    </a:lnTo>
                    <a:lnTo>
                      <a:pt x="45161" y="227025"/>
                    </a:lnTo>
                    <a:lnTo>
                      <a:pt x="35420" y="231571"/>
                    </a:lnTo>
                    <a:lnTo>
                      <a:pt x="33413" y="237566"/>
                    </a:lnTo>
                    <a:lnTo>
                      <a:pt x="35801" y="242697"/>
                    </a:lnTo>
                    <a:lnTo>
                      <a:pt x="38188" y="247827"/>
                    </a:lnTo>
                    <a:lnTo>
                      <a:pt x="44081" y="250139"/>
                    </a:lnTo>
                    <a:lnTo>
                      <a:pt x="53822" y="245592"/>
                    </a:lnTo>
                    <a:lnTo>
                      <a:pt x="55841" y="239598"/>
                    </a:lnTo>
                    <a:close/>
                  </a:path>
                  <a:path w="408940" h="347345">
                    <a:moveTo>
                      <a:pt x="66154" y="57492"/>
                    </a:moveTo>
                    <a:lnTo>
                      <a:pt x="61696" y="47078"/>
                    </a:lnTo>
                    <a:lnTo>
                      <a:pt x="55892" y="44577"/>
                    </a:lnTo>
                    <a:lnTo>
                      <a:pt x="45999" y="48806"/>
                    </a:lnTo>
                    <a:lnTo>
                      <a:pt x="43802" y="54737"/>
                    </a:lnTo>
                    <a:lnTo>
                      <a:pt x="46024" y="59944"/>
                    </a:lnTo>
                    <a:lnTo>
                      <a:pt x="48247" y="65151"/>
                    </a:lnTo>
                    <a:lnTo>
                      <a:pt x="54063" y="67652"/>
                    </a:lnTo>
                    <a:lnTo>
                      <a:pt x="63944" y="63423"/>
                    </a:lnTo>
                    <a:lnTo>
                      <a:pt x="66154" y="57492"/>
                    </a:lnTo>
                    <a:close/>
                  </a:path>
                  <a:path w="408940" h="347345">
                    <a:moveTo>
                      <a:pt x="66179" y="272415"/>
                    </a:moveTo>
                    <a:lnTo>
                      <a:pt x="61391" y="262153"/>
                    </a:lnTo>
                    <a:lnTo>
                      <a:pt x="55499" y="259842"/>
                    </a:lnTo>
                    <a:lnTo>
                      <a:pt x="45758" y="264388"/>
                    </a:lnTo>
                    <a:lnTo>
                      <a:pt x="43751" y="270383"/>
                    </a:lnTo>
                    <a:lnTo>
                      <a:pt x="46139" y="275513"/>
                    </a:lnTo>
                    <a:lnTo>
                      <a:pt x="48526" y="280644"/>
                    </a:lnTo>
                    <a:lnTo>
                      <a:pt x="54419" y="282956"/>
                    </a:lnTo>
                    <a:lnTo>
                      <a:pt x="64160" y="278409"/>
                    </a:lnTo>
                    <a:lnTo>
                      <a:pt x="66179" y="272415"/>
                    </a:lnTo>
                    <a:close/>
                  </a:path>
                  <a:path w="408940" h="347345">
                    <a:moveTo>
                      <a:pt x="74688" y="213461"/>
                    </a:moveTo>
                    <a:lnTo>
                      <a:pt x="69900" y="203200"/>
                    </a:lnTo>
                    <a:lnTo>
                      <a:pt x="64008" y="200888"/>
                    </a:lnTo>
                    <a:lnTo>
                      <a:pt x="54267" y="205435"/>
                    </a:lnTo>
                    <a:lnTo>
                      <a:pt x="52260" y="211429"/>
                    </a:lnTo>
                    <a:lnTo>
                      <a:pt x="54648" y="216560"/>
                    </a:lnTo>
                    <a:lnTo>
                      <a:pt x="57035" y="221691"/>
                    </a:lnTo>
                    <a:lnTo>
                      <a:pt x="62928" y="224002"/>
                    </a:lnTo>
                    <a:lnTo>
                      <a:pt x="72682" y="219456"/>
                    </a:lnTo>
                    <a:lnTo>
                      <a:pt x="74688" y="213461"/>
                    </a:lnTo>
                    <a:close/>
                  </a:path>
                  <a:path w="408940" h="347345">
                    <a:moveTo>
                      <a:pt x="83807" y="305841"/>
                    </a:moveTo>
                    <a:lnTo>
                      <a:pt x="79019" y="295579"/>
                    </a:lnTo>
                    <a:lnTo>
                      <a:pt x="73126" y="293268"/>
                    </a:lnTo>
                    <a:lnTo>
                      <a:pt x="63385" y="297815"/>
                    </a:lnTo>
                    <a:lnTo>
                      <a:pt x="61379" y="303809"/>
                    </a:lnTo>
                    <a:lnTo>
                      <a:pt x="63766" y="308940"/>
                    </a:lnTo>
                    <a:lnTo>
                      <a:pt x="66154" y="314071"/>
                    </a:lnTo>
                    <a:lnTo>
                      <a:pt x="72047" y="316382"/>
                    </a:lnTo>
                    <a:lnTo>
                      <a:pt x="81788" y="311835"/>
                    </a:lnTo>
                    <a:lnTo>
                      <a:pt x="83807" y="305841"/>
                    </a:lnTo>
                    <a:close/>
                  </a:path>
                  <a:path w="408940" h="347345">
                    <a:moveTo>
                      <a:pt x="86233" y="335622"/>
                    </a:moveTo>
                    <a:lnTo>
                      <a:pt x="81445" y="325361"/>
                    </a:lnTo>
                    <a:lnTo>
                      <a:pt x="75552" y="323049"/>
                    </a:lnTo>
                    <a:lnTo>
                      <a:pt x="65811" y="327596"/>
                    </a:lnTo>
                    <a:lnTo>
                      <a:pt x="63804" y="333590"/>
                    </a:lnTo>
                    <a:lnTo>
                      <a:pt x="66192" y="338721"/>
                    </a:lnTo>
                    <a:lnTo>
                      <a:pt x="68580" y="343852"/>
                    </a:lnTo>
                    <a:lnTo>
                      <a:pt x="74472" y="346163"/>
                    </a:lnTo>
                    <a:lnTo>
                      <a:pt x="84226" y="341617"/>
                    </a:lnTo>
                    <a:lnTo>
                      <a:pt x="86233" y="335622"/>
                    </a:lnTo>
                    <a:close/>
                  </a:path>
                  <a:path w="408940" h="347345">
                    <a:moveTo>
                      <a:pt x="86233" y="246278"/>
                    </a:moveTo>
                    <a:lnTo>
                      <a:pt x="81445" y="236016"/>
                    </a:lnTo>
                    <a:lnTo>
                      <a:pt x="75552" y="233705"/>
                    </a:lnTo>
                    <a:lnTo>
                      <a:pt x="65811" y="238252"/>
                    </a:lnTo>
                    <a:lnTo>
                      <a:pt x="63804" y="244246"/>
                    </a:lnTo>
                    <a:lnTo>
                      <a:pt x="66192" y="249377"/>
                    </a:lnTo>
                    <a:lnTo>
                      <a:pt x="68580" y="254508"/>
                    </a:lnTo>
                    <a:lnTo>
                      <a:pt x="74472" y="256819"/>
                    </a:lnTo>
                    <a:lnTo>
                      <a:pt x="84226" y="252272"/>
                    </a:lnTo>
                    <a:lnTo>
                      <a:pt x="86233" y="246278"/>
                    </a:lnTo>
                    <a:close/>
                  </a:path>
                  <a:path w="408940" h="347345">
                    <a:moveTo>
                      <a:pt x="96558" y="279095"/>
                    </a:moveTo>
                    <a:lnTo>
                      <a:pt x="91770" y="268833"/>
                    </a:lnTo>
                    <a:lnTo>
                      <a:pt x="85877" y="266522"/>
                    </a:lnTo>
                    <a:lnTo>
                      <a:pt x="76136" y="271068"/>
                    </a:lnTo>
                    <a:lnTo>
                      <a:pt x="74129" y="277063"/>
                    </a:lnTo>
                    <a:lnTo>
                      <a:pt x="76517" y="282194"/>
                    </a:lnTo>
                    <a:lnTo>
                      <a:pt x="78905" y="287324"/>
                    </a:lnTo>
                    <a:lnTo>
                      <a:pt x="84797" y="289636"/>
                    </a:lnTo>
                    <a:lnTo>
                      <a:pt x="94538" y="285089"/>
                    </a:lnTo>
                    <a:lnTo>
                      <a:pt x="96558" y="279095"/>
                    </a:lnTo>
                    <a:close/>
                  </a:path>
                  <a:path w="408940" h="347345">
                    <a:moveTo>
                      <a:pt x="114795" y="306451"/>
                    </a:moveTo>
                    <a:lnTo>
                      <a:pt x="110007" y="296189"/>
                    </a:lnTo>
                    <a:lnTo>
                      <a:pt x="104114" y="293878"/>
                    </a:lnTo>
                    <a:lnTo>
                      <a:pt x="94373" y="298424"/>
                    </a:lnTo>
                    <a:lnTo>
                      <a:pt x="92367" y="304419"/>
                    </a:lnTo>
                    <a:lnTo>
                      <a:pt x="94754" y="309549"/>
                    </a:lnTo>
                    <a:lnTo>
                      <a:pt x="97142" y="314680"/>
                    </a:lnTo>
                    <a:lnTo>
                      <a:pt x="103035" y="316992"/>
                    </a:lnTo>
                    <a:lnTo>
                      <a:pt x="112788" y="312445"/>
                    </a:lnTo>
                    <a:lnTo>
                      <a:pt x="114795" y="306451"/>
                    </a:lnTo>
                    <a:close/>
                  </a:path>
                  <a:path w="408940" h="347345">
                    <a:moveTo>
                      <a:pt x="117221" y="336232"/>
                    </a:moveTo>
                    <a:lnTo>
                      <a:pt x="112433" y="325970"/>
                    </a:lnTo>
                    <a:lnTo>
                      <a:pt x="106540" y="323659"/>
                    </a:lnTo>
                    <a:lnTo>
                      <a:pt x="96799" y="328206"/>
                    </a:lnTo>
                    <a:lnTo>
                      <a:pt x="94792" y="334200"/>
                    </a:lnTo>
                    <a:lnTo>
                      <a:pt x="97180" y="339331"/>
                    </a:lnTo>
                    <a:lnTo>
                      <a:pt x="99568" y="344462"/>
                    </a:lnTo>
                    <a:lnTo>
                      <a:pt x="105460" y="346773"/>
                    </a:lnTo>
                    <a:lnTo>
                      <a:pt x="115214" y="342226"/>
                    </a:lnTo>
                    <a:lnTo>
                      <a:pt x="117221" y="336232"/>
                    </a:lnTo>
                    <a:close/>
                  </a:path>
                  <a:path w="408940" h="347345">
                    <a:moveTo>
                      <a:pt x="127558" y="279704"/>
                    </a:moveTo>
                    <a:lnTo>
                      <a:pt x="122770" y="269443"/>
                    </a:lnTo>
                    <a:lnTo>
                      <a:pt x="116878" y="267131"/>
                    </a:lnTo>
                    <a:lnTo>
                      <a:pt x="107137" y="271678"/>
                    </a:lnTo>
                    <a:lnTo>
                      <a:pt x="105130" y="277672"/>
                    </a:lnTo>
                    <a:lnTo>
                      <a:pt x="107518" y="282803"/>
                    </a:lnTo>
                    <a:lnTo>
                      <a:pt x="109905" y="287934"/>
                    </a:lnTo>
                    <a:lnTo>
                      <a:pt x="115798" y="290245"/>
                    </a:lnTo>
                    <a:lnTo>
                      <a:pt x="125552" y="285699"/>
                    </a:lnTo>
                    <a:lnTo>
                      <a:pt x="127558" y="279704"/>
                    </a:lnTo>
                    <a:close/>
                  </a:path>
                  <a:path w="408940" h="347345">
                    <a:moveTo>
                      <a:pt x="143967" y="306451"/>
                    </a:moveTo>
                    <a:lnTo>
                      <a:pt x="139179" y="296189"/>
                    </a:lnTo>
                    <a:lnTo>
                      <a:pt x="133286" y="293878"/>
                    </a:lnTo>
                    <a:lnTo>
                      <a:pt x="123545" y="298424"/>
                    </a:lnTo>
                    <a:lnTo>
                      <a:pt x="121539" y="304419"/>
                    </a:lnTo>
                    <a:lnTo>
                      <a:pt x="123926" y="309549"/>
                    </a:lnTo>
                    <a:lnTo>
                      <a:pt x="126314" y="314680"/>
                    </a:lnTo>
                    <a:lnTo>
                      <a:pt x="132207" y="316992"/>
                    </a:lnTo>
                    <a:lnTo>
                      <a:pt x="141960" y="312445"/>
                    </a:lnTo>
                    <a:lnTo>
                      <a:pt x="143967" y="306451"/>
                    </a:lnTo>
                    <a:close/>
                  </a:path>
                  <a:path w="408940" h="347345">
                    <a:moveTo>
                      <a:pt x="146392" y="336232"/>
                    </a:moveTo>
                    <a:lnTo>
                      <a:pt x="141605" y="325970"/>
                    </a:lnTo>
                    <a:lnTo>
                      <a:pt x="135712" y="323659"/>
                    </a:lnTo>
                    <a:lnTo>
                      <a:pt x="125971" y="328206"/>
                    </a:lnTo>
                    <a:lnTo>
                      <a:pt x="123964" y="334200"/>
                    </a:lnTo>
                    <a:lnTo>
                      <a:pt x="126352" y="339331"/>
                    </a:lnTo>
                    <a:lnTo>
                      <a:pt x="128739" y="344462"/>
                    </a:lnTo>
                    <a:lnTo>
                      <a:pt x="134632" y="346773"/>
                    </a:lnTo>
                    <a:lnTo>
                      <a:pt x="144386" y="342226"/>
                    </a:lnTo>
                    <a:lnTo>
                      <a:pt x="146392" y="336232"/>
                    </a:lnTo>
                    <a:close/>
                  </a:path>
                  <a:path w="408940" h="347345">
                    <a:moveTo>
                      <a:pt x="156730" y="279704"/>
                    </a:moveTo>
                    <a:lnTo>
                      <a:pt x="151942" y="269443"/>
                    </a:lnTo>
                    <a:lnTo>
                      <a:pt x="146050" y="267131"/>
                    </a:lnTo>
                    <a:lnTo>
                      <a:pt x="136309" y="271678"/>
                    </a:lnTo>
                    <a:lnTo>
                      <a:pt x="134302" y="277672"/>
                    </a:lnTo>
                    <a:lnTo>
                      <a:pt x="136690" y="282803"/>
                    </a:lnTo>
                    <a:lnTo>
                      <a:pt x="139077" y="287934"/>
                    </a:lnTo>
                    <a:lnTo>
                      <a:pt x="144970" y="290245"/>
                    </a:lnTo>
                    <a:lnTo>
                      <a:pt x="154724" y="285699"/>
                    </a:lnTo>
                    <a:lnTo>
                      <a:pt x="156730" y="279704"/>
                    </a:lnTo>
                    <a:close/>
                  </a:path>
                  <a:path w="408940" h="347345">
                    <a:moveTo>
                      <a:pt x="173139" y="306451"/>
                    </a:moveTo>
                    <a:lnTo>
                      <a:pt x="168351" y="296189"/>
                    </a:lnTo>
                    <a:lnTo>
                      <a:pt x="162458" y="293878"/>
                    </a:lnTo>
                    <a:lnTo>
                      <a:pt x="152717" y="298424"/>
                    </a:lnTo>
                    <a:lnTo>
                      <a:pt x="150710" y="304419"/>
                    </a:lnTo>
                    <a:lnTo>
                      <a:pt x="153098" y="309549"/>
                    </a:lnTo>
                    <a:lnTo>
                      <a:pt x="155486" y="314680"/>
                    </a:lnTo>
                    <a:lnTo>
                      <a:pt x="161378" y="316992"/>
                    </a:lnTo>
                    <a:lnTo>
                      <a:pt x="171119" y="312445"/>
                    </a:lnTo>
                    <a:lnTo>
                      <a:pt x="173139" y="306451"/>
                    </a:lnTo>
                    <a:close/>
                  </a:path>
                  <a:path w="408940" h="347345">
                    <a:moveTo>
                      <a:pt x="175564" y="336232"/>
                    </a:moveTo>
                    <a:lnTo>
                      <a:pt x="170776" y="325970"/>
                    </a:lnTo>
                    <a:lnTo>
                      <a:pt x="164884" y="323659"/>
                    </a:lnTo>
                    <a:lnTo>
                      <a:pt x="155143" y="328206"/>
                    </a:lnTo>
                    <a:lnTo>
                      <a:pt x="153136" y="334200"/>
                    </a:lnTo>
                    <a:lnTo>
                      <a:pt x="155524" y="339331"/>
                    </a:lnTo>
                    <a:lnTo>
                      <a:pt x="157911" y="344462"/>
                    </a:lnTo>
                    <a:lnTo>
                      <a:pt x="163804" y="346773"/>
                    </a:lnTo>
                    <a:lnTo>
                      <a:pt x="173558" y="342226"/>
                    </a:lnTo>
                    <a:lnTo>
                      <a:pt x="175564" y="336232"/>
                    </a:lnTo>
                    <a:close/>
                  </a:path>
                  <a:path w="408940" h="347345">
                    <a:moveTo>
                      <a:pt x="184099" y="13246"/>
                    </a:moveTo>
                    <a:lnTo>
                      <a:pt x="179235" y="3022"/>
                    </a:lnTo>
                    <a:lnTo>
                      <a:pt x="173329" y="749"/>
                    </a:lnTo>
                    <a:lnTo>
                      <a:pt x="163614" y="5372"/>
                    </a:lnTo>
                    <a:lnTo>
                      <a:pt x="161645" y="11391"/>
                    </a:lnTo>
                    <a:lnTo>
                      <a:pt x="164084" y="16497"/>
                    </a:lnTo>
                    <a:lnTo>
                      <a:pt x="166522" y="21602"/>
                    </a:lnTo>
                    <a:lnTo>
                      <a:pt x="172427" y="23876"/>
                    </a:lnTo>
                    <a:lnTo>
                      <a:pt x="182130" y="19253"/>
                    </a:lnTo>
                    <a:lnTo>
                      <a:pt x="184099" y="13246"/>
                    </a:lnTo>
                    <a:close/>
                  </a:path>
                  <a:path w="408940" h="347345">
                    <a:moveTo>
                      <a:pt x="185902" y="279704"/>
                    </a:moveTo>
                    <a:lnTo>
                      <a:pt x="181114" y="269443"/>
                    </a:lnTo>
                    <a:lnTo>
                      <a:pt x="175221" y="267131"/>
                    </a:lnTo>
                    <a:lnTo>
                      <a:pt x="165481" y="271678"/>
                    </a:lnTo>
                    <a:lnTo>
                      <a:pt x="163474" y="277672"/>
                    </a:lnTo>
                    <a:lnTo>
                      <a:pt x="165862" y="282803"/>
                    </a:lnTo>
                    <a:lnTo>
                      <a:pt x="168249" y="287934"/>
                    </a:lnTo>
                    <a:lnTo>
                      <a:pt x="174142" y="290245"/>
                    </a:lnTo>
                    <a:lnTo>
                      <a:pt x="183883" y="285699"/>
                    </a:lnTo>
                    <a:lnTo>
                      <a:pt x="185902" y="279704"/>
                    </a:lnTo>
                    <a:close/>
                  </a:path>
                  <a:path w="408940" h="347345">
                    <a:moveTo>
                      <a:pt x="199529" y="34632"/>
                    </a:moveTo>
                    <a:lnTo>
                      <a:pt x="195072" y="24218"/>
                    </a:lnTo>
                    <a:lnTo>
                      <a:pt x="189268" y="21717"/>
                    </a:lnTo>
                    <a:lnTo>
                      <a:pt x="179374" y="25946"/>
                    </a:lnTo>
                    <a:lnTo>
                      <a:pt x="177177" y="31877"/>
                    </a:lnTo>
                    <a:lnTo>
                      <a:pt x="179400" y="37084"/>
                    </a:lnTo>
                    <a:lnTo>
                      <a:pt x="181622" y="42291"/>
                    </a:lnTo>
                    <a:lnTo>
                      <a:pt x="187439" y="44792"/>
                    </a:lnTo>
                    <a:lnTo>
                      <a:pt x="197319" y="40563"/>
                    </a:lnTo>
                    <a:lnTo>
                      <a:pt x="199529" y="34632"/>
                    </a:lnTo>
                    <a:close/>
                  </a:path>
                  <a:path w="408940" h="347345">
                    <a:moveTo>
                      <a:pt x="202311" y="306451"/>
                    </a:moveTo>
                    <a:lnTo>
                      <a:pt x="197523" y="296189"/>
                    </a:lnTo>
                    <a:lnTo>
                      <a:pt x="191630" y="293878"/>
                    </a:lnTo>
                    <a:lnTo>
                      <a:pt x="181889" y="298424"/>
                    </a:lnTo>
                    <a:lnTo>
                      <a:pt x="179882" y="304419"/>
                    </a:lnTo>
                    <a:lnTo>
                      <a:pt x="182270" y="309549"/>
                    </a:lnTo>
                    <a:lnTo>
                      <a:pt x="184658" y="314680"/>
                    </a:lnTo>
                    <a:lnTo>
                      <a:pt x="190550" y="316992"/>
                    </a:lnTo>
                    <a:lnTo>
                      <a:pt x="200291" y="312445"/>
                    </a:lnTo>
                    <a:lnTo>
                      <a:pt x="202311" y="306451"/>
                    </a:lnTo>
                    <a:close/>
                  </a:path>
                  <a:path w="408940" h="347345">
                    <a:moveTo>
                      <a:pt x="204736" y="336232"/>
                    </a:moveTo>
                    <a:lnTo>
                      <a:pt x="199948" y="325970"/>
                    </a:lnTo>
                    <a:lnTo>
                      <a:pt x="194056" y="323659"/>
                    </a:lnTo>
                    <a:lnTo>
                      <a:pt x="184315" y="328206"/>
                    </a:lnTo>
                    <a:lnTo>
                      <a:pt x="182308" y="334200"/>
                    </a:lnTo>
                    <a:lnTo>
                      <a:pt x="184696" y="339331"/>
                    </a:lnTo>
                    <a:lnTo>
                      <a:pt x="187083" y="344462"/>
                    </a:lnTo>
                    <a:lnTo>
                      <a:pt x="192976" y="346773"/>
                    </a:lnTo>
                    <a:lnTo>
                      <a:pt x="202717" y="342226"/>
                    </a:lnTo>
                    <a:lnTo>
                      <a:pt x="204736" y="336232"/>
                    </a:lnTo>
                    <a:close/>
                  </a:path>
                  <a:path w="408940" h="347345">
                    <a:moveTo>
                      <a:pt x="214718" y="70497"/>
                    </a:moveTo>
                    <a:lnTo>
                      <a:pt x="210261" y="60083"/>
                    </a:lnTo>
                    <a:lnTo>
                      <a:pt x="204457" y="57581"/>
                    </a:lnTo>
                    <a:lnTo>
                      <a:pt x="194564" y="61810"/>
                    </a:lnTo>
                    <a:lnTo>
                      <a:pt x="192366" y="67741"/>
                    </a:lnTo>
                    <a:lnTo>
                      <a:pt x="194589" y="72948"/>
                    </a:lnTo>
                    <a:lnTo>
                      <a:pt x="196811" y="78155"/>
                    </a:lnTo>
                    <a:lnTo>
                      <a:pt x="202628" y="80657"/>
                    </a:lnTo>
                    <a:lnTo>
                      <a:pt x="212509" y="76428"/>
                    </a:lnTo>
                    <a:lnTo>
                      <a:pt x="214718" y="70497"/>
                    </a:lnTo>
                    <a:close/>
                  </a:path>
                  <a:path w="408940" h="347345">
                    <a:moveTo>
                      <a:pt x="215099" y="13614"/>
                    </a:moveTo>
                    <a:lnTo>
                      <a:pt x="210235" y="3390"/>
                    </a:lnTo>
                    <a:lnTo>
                      <a:pt x="204330" y="1117"/>
                    </a:lnTo>
                    <a:lnTo>
                      <a:pt x="194614" y="5740"/>
                    </a:lnTo>
                    <a:lnTo>
                      <a:pt x="192646" y="11760"/>
                    </a:lnTo>
                    <a:lnTo>
                      <a:pt x="195084" y="16865"/>
                    </a:lnTo>
                    <a:lnTo>
                      <a:pt x="197523" y="21971"/>
                    </a:lnTo>
                    <a:lnTo>
                      <a:pt x="203428" y="24244"/>
                    </a:lnTo>
                    <a:lnTo>
                      <a:pt x="213131" y="19621"/>
                    </a:lnTo>
                    <a:lnTo>
                      <a:pt x="215099" y="13614"/>
                    </a:lnTo>
                    <a:close/>
                  </a:path>
                  <a:path w="408940" h="347345">
                    <a:moveTo>
                      <a:pt x="228688" y="35585"/>
                    </a:moveTo>
                    <a:lnTo>
                      <a:pt x="224231" y="25171"/>
                    </a:lnTo>
                    <a:lnTo>
                      <a:pt x="218427" y="22669"/>
                    </a:lnTo>
                    <a:lnTo>
                      <a:pt x="208534" y="26898"/>
                    </a:lnTo>
                    <a:lnTo>
                      <a:pt x="206336" y="32829"/>
                    </a:lnTo>
                    <a:lnTo>
                      <a:pt x="208559" y="38036"/>
                    </a:lnTo>
                    <a:lnTo>
                      <a:pt x="210781" y="43243"/>
                    </a:lnTo>
                    <a:lnTo>
                      <a:pt x="216598" y="45745"/>
                    </a:lnTo>
                    <a:lnTo>
                      <a:pt x="226479" y="41516"/>
                    </a:lnTo>
                    <a:lnTo>
                      <a:pt x="228688" y="35585"/>
                    </a:lnTo>
                    <a:close/>
                  </a:path>
                  <a:path w="408940" h="347345">
                    <a:moveTo>
                      <a:pt x="231482" y="306451"/>
                    </a:moveTo>
                    <a:lnTo>
                      <a:pt x="226695" y="296189"/>
                    </a:lnTo>
                    <a:lnTo>
                      <a:pt x="220802" y="293878"/>
                    </a:lnTo>
                    <a:lnTo>
                      <a:pt x="211061" y="298424"/>
                    </a:lnTo>
                    <a:lnTo>
                      <a:pt x="209054" y="304419"/>
                    </a:lnTo>
                    <a:lnTo>
                      <a:pt x="211442" y="309549"/>
                    </a:lnTo>
                    <a:lnTo>
                      <a:pt x="213829" y="314680"/>
                    </a:lnTo>
                    <a:lnTo>
                      <a:pt x="219722" y="316992"/>
                    </a:lnTo>
                    <a:lnTo>
                      <a:pt x="229476" y="312445"/>
                    </a:lnTo>
                    <a:lnTo>
                      <a:pt x="231482" y="306451"/>
                    </a:lnTo>
                    <a:close/>
                  </a:path>
                  <a:path w="408940" h="347345">
                    <a:moveTo>
                      <a:pt x="233908" y="336232"/>
                    </a:moveTo>
                    <a:lnTo>
                      <a:pt x="229120" y="325970"/>
                    </a:lnTo>
                    <a:lnTo>
                      <a:pt x="223227" y="323659"/>
                    </a:lnTo>
                    <a:lnTo>
                      <a:pt x="213487" y="328206"/>
                    </a:lnTo>
                    <a:lnTo>
                      <a:pt x="211480" y="334200"/>
                    </a:lnTo>
                    <a:lnTo>
                      <a:pt x="213868" y="339331"/>
                    </a:lnTo>
                    <a:lnTo>
                      <a:pt x="216255" y="344462"/>
                    </a:lnTo>
                    <a:lnTo>
                      <a:pt x="222148" y="346773"/>
                    </a:lnTo>
                    <a:lnTo>
                      <a:pt x="231889" y="342226"/>
                    </a:lnTo>
                    <a:lnTo>
                      <a:pt x="233908" y="336232"/>
                    </a:lnTo>
                    <a:close/>
                  </a:path>
                  <a:path w="408940" h="347345">
                    <a:moveTo>
                      <a:pt x="243878" y="71437"/>
                    </a:moveTo>
                    <a:lnTo>
                      <a:pt x="239420" y="61023"/>
                    </a:lnTo>
                    <a:lnTo>
                      <a:pt x="233616" y="58521"/>
                    </a:lnTo>
                    <a:lnTo>
                      <a:pt x="223723" y="62750"/>
                    </a:lnTo>
                    <a:lnTo>
                      <a:pt x="221526" y="68681"/>
                    </a:lnTo>
                    <a:lnTo>
                      <a:pt x="223748" y="73888"/>
                    </a:lnTo>
                    <a:lnTo>
                      <a:pt x="225971" y="79095"/>
                    </a:lnTo>
                    <a:lnTo>
                      <a:pt x="231787" y="81597"/>
                    </a:lnTo>
                    <a:lnTo>
                      <a:pt x="241668" y="77368"/>
                    </a:lnTo>
                    <a:lnTo>
                      <a:pt x="243878" y="71437"/>
                    </a:lnTo>
                    <a:close/>
                  </a:path>
                  <a:path w="408940" h="347345">
                    <a:moveTo>
                      <a:pt x="244271" y="13385"/>
                    </a:moveTo>
                    <a:lnTo>
                      <a:pt x="239407" y="3162"/>
                    </a:lnTo>
                    <a:lnTo>
                      <a:pt x="233502" y="889"/>
                    </a:lnTo>
                    <a:lnTo>
                      <a:pt x="223786" y="5511"/>
                    </a:lnTo>
                    <a:lnTo>
                      <a:pt x="221818" y="11531"/>
                    </a:lnTo>
                    <a:lnTo>
                      <a:pt x="224256" y="16637"/>
                    </a:lnTo>
                    <a:lnTo>
                      <a:pt x="226695" y="21742"/>
                    </a:lnTo>
                    <a:lnTo>
                      <a:pt x="232600" y="24015"/>
                    </a:lnTo>
                    <a:lnTo>
                      <a:pt x="242303" y="19392"/>
                    </a:lnTo>
                    <a:lnTo>
                      <a:pt x="244271" y="13385"/>
                    </a:lnTo>
                    <a:close/>
                  </a:path>
                  <a:path w="408940" h="347345">
                    <a:moveTo>
                      <a:pt x="250545" y="100330"/>
                    </a:moveTo>
                    <a:lnTo>
                      <a:pt x="246087" y="89916"/>
                    </a:lnTo>
                    <a:lnTo>
                      <a:pt x="240284" y="87414"/>
                    </a:lnTo>
                    <a:lnTo>
                      <a:pt x="230390" y="91643"/>
                    </a:lnTo>
                    <a:lnTo>
                      <a:pt x="228193" y="97574"/>
                    </a:lnTo>
                    <a:lnTo>
                      <a:pt x="230416" y="102781"/>
                    </a:lnTo>
                    <a:lnTo>
                      <a:pt x="232638" y="107988"/>
                    </a:lnTo>
                    <a:lnTo>
                      <a:pt x="238455" y="110490"/>
                    </a:lnTo>
                    <a:lnTo>
                      <a:pt x="248335" y="106260"/>
                    </a:lnTo>
                    <a:lnTo>
                      <a:pt x="250545" y="100330"/>
                    </a:lnTo>
                    <a:close/>
                  </a:path>
                  <a:path w="408940" h="347345">
                    <a:moveTo>
                      <a:pt x="257848" y="36525"/>
                    </a:moveTo>
                    <a:lnTo>
                      <a:pt x="253390" y="26111"/>
                    </a:lnTo>
                    <a:lnTo>
                      <a:pt x="247586" y="23609"/>
                    </a:lnTo>
                    <a:lnTo>
                      <a:pt x="237693" y="27838"/>
                    </a:lnTo>
                    <a:lnTo>
                      <a:pt x="235496" y="33769"/>
                    </a:lnTo>
                    <a:lnTo>
                      <a:pt x="237718" y="38976"/>
                    </a:lnTo>
                    <a:lnTo>
                      <a:pt x="239941" y="44183"/>
                    </a:lnTo>
                    <a:lnTo>
                      <a:pt x="245757" y="46685"/>
                    </a:lnTo>
                    <a:lnTo>
                      <a:pt x="255638" y="42456"/>
                    </a:lnTo>
                    <a:lnTo>
                      <a:pt x="257848" y="36525"/>
                    </a:lnTo>
                    <a:close/>
                  </a:path>
                  <a:path w="408940" h="347345">
                    <a:moveTo>
                      <a:pt x="260642" y="306451"/>
                    </a:moveTo>
                    <a:lnTo>
                      <a:pt x="255854" y="296189"/>
                    </a:lnTo>
                    <a:lnTo>
                      <a:pt x="249961" y="293878"/>
                    </a:lnTo>
                    <a:lnTo>
                      <a:pt x="240220" y="298424"/>
                    </a:lnTo>
                    <a:lnTo>
                      <a:pt x="238213" y="304419"/>
                    </a:lnTo>
                    <a:lnTo>
                      <a:pt x="240601" y="309549"/>
                    </a:lnTo>
                    <a:lnTo>
                      <a:pt x="242989" y="314680"/>
                    </a:lnTo>
                    <a:lnTo>
                      <a:pt x="248881" y="316992"/>
                    </a:lnTo>
                    <a:lnTo>
                      <a:pt x="258635" y="312445"/>
                    </a:lnTo>
                    <a:lnTo>
                      <a:pt x="260642" y="306451"/>
                    </a:lnTo>
                    <a:close/>
                  </a:path>
                  <a:path w="408940" h="347345">
                    <a:moveTo>
                      <a:pt x="263080" y="336232"/>
                    </a:moveTo>
                    <a:lnTo>
                      <a:pt x="258292" y="325970"/>
                    </a:lnTo>
                    <a:lnTo>
                      <a:pt x="252399" y="323659"/>
                    </a:lnTo>
                    <a:lnTo>
                      <a:pt x="242658" y="328206"/>
                    </a:lnTo>
                    <a:lnTo>
                      <a:pt x="240652" y="334200"/>
                    </a:lnTo>
                    <a:lnTo>
                      <a:pt x="243039" y="339331"/>
                    </a:lnTo>
                    <a:lnTo>
                      <a:pt x="245427" y="344462"/>
                    </a:lnTo>
                    <a:lnTo>
                      <a:pt x="251320" y="346773"/>
                    </a:lnTo>
                    <a:lnTo>
                      <a:pt x="261073" y="342226"/>
                    </a:lnTo>
                    <a:lnTo>
                      <a:pt x="263080" y="336232"/>
                    </a:lnTo>
                    <a:close/>
                  </a:path>
                  <a:path w="408940" h="347345">
                    <a:moveTo>
                      <a:pt x="273037" y="72377"/>
                    </a:moveTo>
                    <a:lnTo>
                      <a:pt x="268579" y="61963"/>
                    </a:lnTo>
                    <a:lnTo>
                      <a:pt x="262775" y="59461"/>
                    </a:lnTo>
                    <a:lnTo>
                      <a:pt x="252882" y="63690"/>
                    </a:lnTo>
                    <a:lnTo>
                      <a:pt x="250685" y="69621"/>
                    </a:lnTo>
                    <a:lnTo>
                      <a:pt x="252907" y="74828"/>
                    </a:lnTo>
                    <a:lnTo>
                      <a:pt x="255130" y="80035"/>
                    </a:lnTo>
                    <a:lnTo>
                      <a:pt x="260946" y="82537"/>
                    </a:lnTo>
                    <a:lnTo>
                      <a:pt x="270827" y="78308"/>
                    </a:lnTo>
                    <a:lnTo>
                      <a:pt x="273037" y="72377"/>
                    </a:lnTo>
                    <a:close/>
                  </a:path>
                  <a:path w="408940" h="347345">
                    <a:moveTo>
                      <a:pt x="273443" y="13169"/>
                    </a:moveTo>
                    <a:lnTo>
                      <a:pt x="268579" y="2946"/>
                    </a:lnTo>
                    <a:lnTo>
                      <a:pt x="262674" y="673"/>
                    </a:lnTo>
                    <a:lnTo>
                      <a:pt x="252958" y="5295"/>
                    </a:lnTo>
                    <a:lnTo>
                      <a:pt x="250990" y="11315"/>
                    </a:lnTo>
                    <a:lnTo>
                      <a:pt x="253428" y="16421"/>
                    </a:lnTo>
                    <a:lnTo>
                      <a:pt x="255866" y="21526"/>
                    </a:lnTo>
                    <a:lnTo>
                      <a:pt x="261772" y="23799"/>
                    </a:lnTo>
                    <a:lnTo>
                      <a:pt x="271475" y="19177"/>
                    </a:lnTo>
                    <a:lnTo>
                      <a:pt x="273443" y="13169"/>
                    </a:lnTo>
                    <a:close/>
                  </a:path>
                  <a:path w="408940" h="347345">
                    <a:moveTo>
                      <a:pt x="279704" y="101282"/>
                    </a:moveTo>
                    <a:lnTo>
                      <a:pt x="275247" y="90868"/>
                    </a:lnTo>
                    <a:lnTo>
                      <a:pt x="269443" y="88366"/>
                    </a:lnTo>
                    <a:lnTo>
                      <a:pt x="259549" y="92595"/>
                    </a:lnTo>
                    <a:lnTo>
                      <a:pt x="257352" y="98526"/>
                    </a:lnTo>
                    <a:lnTo>
                      <a:pt x="259575" y="103733"/>
                    </a:lnTo>
                    <a:lnTo>
                      <a:pt x="261797" y="108940"/>
                    </a:lnTo>
                    <a:lnTo>
                      <a:pt x="267614" y="111442"/>
                    </a:lnTo>
                    <a:lnTo>
                      <a:pt x="277495" y="107213"/>
                    </a:lnTo>
                    <a:lnTo>
                      <a:pt x="279704" y="101282"/>
                    </a:lnTo>
                    <a:close/>
                  </a:path>
                  <a:path w="408940" h="347345">
                    <a:moveTo>
                      <a:pt x="286994" y="37465"/>
                    </a:moveTo>
                    <a:lnTo>
                      <a:pt x="282536" y="27051"/>
                    </a:lnTo>
                    <a:lnTo>
                      <a:pt x="276733" y="24549"/>
                    </a:lnTo>
                    <a:lnTo>
                      <a:pt x="266839" y="28778"/>
                    </a:lnTo>
                    <a:lnTo>
                      <a:pt x="264642" y="34709"/>
                    </a:lnTo>
                    <a:lnTo>
                      <a:pt x="266865" y="39916"/>
                    </a:lnTo>
                    <a:lnTo>
                      <a:pt x="269087" y="45123"/>
                    </a:lnTo>
                    <a:lnTo>
                      <a:pt x="274904" y="47625"/>
                    </a:lnTo>
                    <a:lnTo>
                      <a:pt x="284784" y="43395"/>
                    </a:lnTo>
                    <a:lnTo>
                      <a:pt x="286994" y="37465"/>
                    </a:lnTo>
                    <a:close/>
                  </a:path>
                  <a:path w="408940" h="347345">
                    <a:moveTo>
                      <a:pt x="292252" y="336232"/>
                    </a:moveTo>
                    <a:lnTo>
                      <a:pt x="287464" y="325970"/>
                    </a:lnTo>
                    <a:lnTo>
                      <a:pt x="281571" y="323659"/>
                    </a:lnTo>
                    <a:lnTo>
                      <a:pt x="271830" y="328206"/>
                    </a:lnTo>
                    <a:lnTo>
                      <a:pt x="269824" y="334200"/>
                    </a:lnTo>
                    <a:lnTo>
                      <a:pt x="272211" y="339331"/>
                    </a:lnTo>
                    <a:lnTo>
                      <a:pt x="274599" y="344462"/>
                    </a:lnTo>
                    <a:lnTo>
                      <a:pt x="280492" y="346773"/>
                    </a:lnTo>
                    <a:lnTo>
                      <a:pt x="290245" y="342226"/>
                    </a:lnTo>
                    <a:lnTo>
                      <a:pt x="292252" y="336232"/>
                    </a:lnTo>
                    <a:close/>
                  </a:path>
                  <a:path w="408940" h="347345">
                    <a:moveTo>
                      <a:pt x="302196" y="73329"/>
                    </a:moveTo>
                    <a:lnTo>
                      <a:pt x="297738" y="62915"/>
                    </a:lnTo>
                    <a:lnTo>
                      <a:pt x="291934" y="60413"/>
                    </a:lnTo>
                    <a:lnTo>
                      <a:pt x="282041" y="64643"/>
                    </a:lnTo>
                    <a:lnTo>
                      <a:pt x="279844" y="70573"/>
                    </a:lnTo>
                    <a:lnTo>
                      <a:pt x="282067" y="75780"/>
                    </a:lnTo>
                    <a:lnTo>
                      <a:pt x="284289" y="80987"/>
                    </a:lnTo>
                    <a:lnTo>
                      <a:pt x="290106" y="83489"/>
                    </a:lnTo>
                    <a:lnTo>
                      <a:pt x="299986" y="79260"/>
                    </a:lnTo>
                    <a:lnTo>
                      <a:pt x="302196" y="73329"/>
                    </a:lnTo>
                    <a:close/>
                  </a:path>
                  <a:path w="408940" h="347345">
                    <a:moveTo>
                      <a:pt x="302539" y="132994"/>
                    </a:moveTo>
                    <a:lnTo>
                      <a:pt x="297751" y="122732"/>
                    </a:lnTo>
                    <a:lnTo>
                      <a:pt x="291858" y="120421"/>
                    </a:lnTo>
                    <a:lnTo>
                      <a:pt x="282117" y="124968"/>
                    </a:lnTo>
                    <a:lnTo>
                      <a:pt x="280111" y="130962"/>
                    </a:lnTo>
                    <a:lnTo>
                      <a:pt x="282498" y="136093"/>
                    </a:lnTo>
                    <a:lnTo>
                      <a:pt x="284886" y="141224"/>
                    </a:lnTo>
                    <a:lnTo>
                      <a:pt x="290779" y="143535"/>
                    </a:lnTo>
                    <a:lnTo>
                      <a:pt x="300520" y="138988"/>
                    </a:lnTo>
                    <a:lnTo>
                      <a:pt x="302539" y="132994"/>
                    </a:lnTo>
                    <a:close/>
                  </a:path>
                  <a:path w="408940" h="347345">
                    <a:moveTo>
                      <a:pt x="302602" y="12941"/>
                    </a:moveTo>
                    <a:lnTo>
                      <a:pt x="297738" y="2717"/>
                    </a:lnTo>
                    <a:lnTo>
                      <a:pt x="291833" y="444"/>
                    </a:lnTo>
                    <a:lnTo>
                      <a:pt x="282117" y="5067"/>
                    </a:lnTo>
                    <a:lnTo>
                      <a:pt x="280162" y="11087"/>
                    </a:lnTo>
                    <a:lnTo>
                      <a:pt x="282587" y="16192"/>
                    </a:lnTo>
                    <a:lnTo>
                      <a:pt x="285026" y="21297"/>
                    </a:lnTo>
                    <a:lnTo>
                      <a:pt x="290931" y="23571"/>
                    </a:lnTo>
                    <a:lnTo>
                      <a:pt x="300634" y="18948"/>
                    </a:lnTo>
                    <a:lnTo>
                      <a:pt x="302602" y="12941"/>
                    </a:lnTo>
                    <a:close/>
                  </a:path>
                  <a:path w="408940" h="347345">
                    <a:moveTo>
                      <a:pt x="308864" y="102222"/>
                    </a:moveTo>
                    <a:lnTo>
                      <a:pt x="304406" y="91808"/>
                    </a:lnTo>
                    <a:lnTo>
                      <a:pt x="298602" y="89306"/>
                    </a:lnTo>
                    <a:lnTo>
                      <a:pt x="288709" y="93535"/>
                    </a:lnTo>
                    <a:lnTo>
                      <a:pt x="286512" y="99466"/>
                    </a:lnTo>
                    <a:lnTo>
                      <a:pt x="288734" y="104673"/>
                    </a:lnTo>
                    <a:lnTo>
                      <a:pt x="290957" y="109880"/>
                    </a:lnTo>
                    <a:lnTo>
                      <a:pt x="296773" y="112382"/>
                    </a:lnTo>
                    <a:lnTo>
                      <a:pt x="306654" y="108153"/>
                    </a:lnTo>
                    <a:lnTo>
                      <a:pt x="308864" y="102222"/>
                    </a:lnTo>
                    <a:close/>
                  </a:path>
                  <a:path w="408940" h="347345">
                    <a:moveTo>
                      <a:pt x="316153" y="38417"/>
                    </a:moveTo>
                    <a:lnTo>
                      <a:pt x="311696" y="28003"/>
                    </a:lnTo>
                    <a:lnTo>
                      <a:pt x="305892" y="25501"/>
                    </a:lnTo>
                    <a:lnTo>
                      <a:pt x="295998" y="29730"/>
                    </a:lnTo>
                    <a:lnTo>
                      <a:pt x="293801" y="35661"/>
                    </a:lnTo>
                    <a:lnTo>
                      <a:pt x="296024" y="40868"/>
                    </a:lnTo>
                    <a:lnTo>
                      <a:pt x="298246" y="46075"/>
                    </a:lnTo>
                    <a:lnTo>
                      <a:pt x="304063" y="48577"/>
                    </a:lnTo>
                    <a:lnTo>
                      <a:pt x="313944" y="44348"/>
                    </a:lnTo>
                    <a:lnTo>
                      <a:pt x="316153" y="38417"/>
                    </a:lnTo>
                    <a:close/>
                  </a:path>
                  <a:path w="408940" h="347345">
                    <a:moveTo>
                      <a:pt x="321424" y="336232"/>
                    </a:moveTo>
                    <a:lnTo>
                      <a:pt x="316636" y="325970"/>
                    </a:lnTo>
                    <a:lnTo>
                      <a:pt x="310743" y="323659"/>
                    </a:lnTo>
                    <a:lnTo>
                      <a:pt x="301002" y="328206"/>
                    </a:lnTo>
                    <a:lnTo>
                      <a:pt x="298996" y="334200"/>
                    </a:lnTo>
                    <a:lnTo>
                      <a:pt x="301383" y="339331"/>
                    </a:lnTo>
                    <a:lnTo>
                      <a:pt x="303771" y="344462"/>
                    </a:lnTo>
                    <a:lnTo>
                      <a:pt x="309664" y="346773"/>
                    </a:lnTo>
                    <a:lnTo>
                      <a:pt x="319417" y="342226"/>
                    </a:lnTo>
                    <a:lnTo>
                      <a:pt x="321424" y="336232"/>
                    </a:lnTo>
                    <a:close/>
                  </a:path>
                  <a:path w="408940" h="347345">
                    <a:moveTo>
                      <a:pt x="325018" y="187680"/>
                    </a:moveTo>
                    <a:lnTo>
                      <a:pt x="320230" y="177419"/>
                    </a:lnTo>
                    <a:lnTo>
                      <a:pt x="314337" y="175107"/>
                    </a:lnTo>
                    <a:lnTo>
                      <a:pt x="304596" y="179654"/>
                    </a:lnTo>
                    <a:lnTo>
                      <a:pt x="302590" y="185648"/>
                    </a:lnTo>
                    <a:lnTo>
                      <a:pt x="304977" y="190779"/>
                    </a:lnTo>
                    <a:lnTo>
                      <a:pt x="307365" y="195910"/>
                    </a:lnTo>
                    <a:lnTo>
                      <a:pt x="313258" y="198221"/>
                    </a:lnTo>
                    <a:lnTo>
                      <a:pt x="322999" y="193675"/>
                    </a:lnTo>
                    <a:lnTo>
                      <a:pt x="325018" y="187680"/>
                    </a:lnTo>
                    <a:close/>
                  </a:path>
                  <a:path w="408940" h="347345">
                    <a:moveTo>
                      <a:pt x="331343" y="74269"/>
                    </a:moveTo>
                    <a:lnTo>
                      <a:pt x="326885" y="63855"/>
                    </a:lnTo>
                    <a:lnTo>
                      <a:pt x="321081" y="61353"/>
                    </a:lnTo>
                    <a:lnTo>
                      <a:pt x="311188" y="65582"/>
                    </a:lnTo>
                    <a:lnTo>
                      <a:pt x="308991" y="71513"/>
                    </a:lnTo>
                    <a:lnTo>
                      <a:pt x="311213" y="76720"/>
                    </a:lnTo>
                    <a:lnTo>
                      <a:pt x="313436" y="81927"/>
                    </a:lnTo>
                    <a:lnTo>
                      <a:pt x="319252" y="84429"/>
                    </a:lnTo>
                    <a:lnTo>
                      <a:pt x="329133" y="80200"/>
                    </a:lnTo>
                    <a:lnTo>
                      <a:pt x="331343" y="74269"/>
                    </a:lnTo>
                    <a:close/>
                  </a:path>
                  <a:path w="408940" h="347345">
                    <a:moveTo>
                      <a:pt x="331711" y="132994"/>
                    </a:moveTo>
                    <a:lnTo>
                      <a:pt x="326923" y="122732"/>
                    </a:lnTo>
                    <a:lnTo>
                      <a:pt x="321030" y="120421"/>
                    </a:lnTo>
                    <a:lnTo>
                      <a:pt x="311289" y="124968"/>
                    </a:lnTo>
                    <a:lnTo>
                      <a:pt x="309283" y="130962"/>
                    </a:lnTo>
                    <a:lnTo>
                      <a:pt x="311670" y="136093"/>
                    </a:lnTo>
                    <a:lnTo>
                      <a:pt x="314058" y="141224"/>
                    </a:lnTo>
                    <a:lnTo>
                      <a:pt x="319951" y="143535"/>
                    </a:lnTo>
                    <a:lnTo>
                      <a:pt x="329692" y="138988"/>
                    </a:lnTo>
                    <a:lnTo>
                      <a:pt x="331711" y="132994"/>
                    </a:lnTo>
                    <a:close/>
                  </a:path>
                  <a:path w="408940" h="347345">
                    <a:moveTo>
                      <a:pt x="331774" y="12725"/>
                    </a:moveTo>
                    <a:lnTo>
                      <a:pt x="326910" y="2501"/>
                    </a:lnTo>
                    <a:lnTo>
                      <a:pt x="321005" y="228"/>
                    </a:lnTo>
                    <a:lnTo>
                      <a:pt x="311289" y="4851"/>
                    </a:lnTo>
                    <a:lnTo>
                      <a:pt x="309333" y="10871"/>
                    </a:lnTo>
                    <a:lnTo>
                      <a:pt x="311759" y="15976"/>
                    </a:lnTo>
                    <a:lnTo>
                      <a:pt x="314198" y="21082"/>
                    </a:lnTo>
                    <a:lnTo>
                      <a:pt x="320103" y="23355"/>
                    </a:lnTo>
                    <a:lnTo>
                      <a:pt x="329806" y="18732"/>
                    </a:lnTo>
                    <a:lnTo>
                      <a:pt x="331774" y="12725"/>
                    </a:lnTo>
                    <a:close/>
                  </a:path>
                  <a:path w="408940" h="347345">
                    <a:moveTo>
                      <a:pt x="338010" y="103174"/>
                    </a:moveTo>
                    <a:lnTo>
                      <a:pt x="333552" y="92760"/>
                    </a:lnTo>
                    <a:lnTo>
                      <a:pt x="327748" y="90258"/>
                    </a:lnTo>
                    <a:lnTo>
                      <a:pt x="317855" y="94488"/>
                    </a:lnTo>
                    <a:lnTo>
                      <a:pt x="315658" y="100418"/>
                    </a:lnTo>
                    <a:lnTo>
                      <a:pt x="317881" y="105625"/>
                    </a:lnTo>
                    <a:lnTo>
                      <a:pt x="320103" y="110832"/>
                    </a:lnTo>
                    <a:lnTo>
                      <a:pt x="325920" y="113334"/>
                    </a:lnTo>
                    <a:lnTo>
                      <a:pt x="335800" y="109105"/>
                    </a:lnTo>
                    <a:lnTo>
                      <a:pt x="338010" y="103174"/>
                    </a:lnTo>
                    <a:close/>
                  </a:path>
                  <a:path w="408940" h="347345">
                    <a:moveTo>
                      <a:pt x="340829" y="159727"/>
                    </a:moveTo>
                    <a:lnTo>
                      <a:pt x="336042" y="149466"/>
                    </a:lnTo>
                    <a:lnTo>
                      <a:pt x="330149" y="147154"/>
                    </a:lnTo>
                    <a:lnTo>
                      <a:pt x="320408" y="151701"/>
                    </a:lnTo>
                    <a:lnTo>
                      <a:pt x="318401" y="157695"/>
                    </a:lnTo>
                    <a:lnTo>
                      <a:pt x="320789" y="162826"/>
                    </a:lnTo>
                    <a:lnTo>
                      <a:pt x="323176" y="167957"/>
                    </a:lnTo>
                    <a:lnTo>
                      <a:pt x="329069" y="170268"/>
                    </a:lnTo>
                    <a:lnTo>
                      <a:pt x="338810" y="165722"/>
                    </a:lnTo>
                    <a:lnTo>
                      <a:pt x="340829" y="159727"/>
                    </a:lnTo>
                    <a:close/>
                  </a:path>
                  <a:path w="408940" h="347345">
                    <a:moveTo>
                      <a:pt x="345313" y="39357"/>
                    </a:moveTo>
                    <a:lnTo>
                      <a:pt x="340855" y="28943"/>
                    </a:lnTo>
                    <a:lnTo>
                      <a:pt x="335051" y="26441"/>
                    </a:lnTo>
                    <a:lnTo>
                      <a:pt x="325158" y="30670"/>
                    </a:lnTo>
                    <a:lnTo>
                      <a:pt x="322961" y="36601"/>
                    </a:lnTo>
                    <a:lnTo>
                      <a:pt x="325183" y="41808"/>
                    </a:lnTo>
                    <a:lnTo>
                      <a:pt x="327406" y="47015"/>
                    </a:lnTo>
                    <a:lnTo>
                      <a:pt x="333222" y="49517"/>
                    </a:lnTo>
                    <a:lnTo>
                      <a:pt x="343103" y="45288"/>
                    </a:lnTo>
                    <a:lnTo>
                      <a:pt x="345313" y="39357"/>
                    </a:lnTo>
                    <a:close/>
                  </a:path>
                  <a:path w="408940" h="347345">
                    <a:moveTo>
                      <a:pt x="354190" y="187680"/>
                    </a:moveTo>
                    <a:lnTo>
                      <a:pt x="349402" y="177419"/>
                    </a:lnTo>
                    <a:lnTo>
                      <a:pt x="343509" y="175107"/>
                    </a:lnTo>
                    <a:lnTo>
                      <a:pt x="333768" y="179654"/>
                    </a:lnTo>
                    <a:lnTo>
                      <a:pt x="331762" y="185648"/>
                    </a:lnTo>
                    <a:lnTo>
                      <a:pt x="334149" y="190779"/>
                    </a:lnTo>
                    <a:lnTo>
                      <a:pt x="336537" y="195910"/>
                    </a:lnTo>
                    <a:lnTo>
                      <a:pt x="342430" y="198221"/>
                    </a:lnTo>
                    <a:lnTo>
                      <a:pt x="352183" y="193675"/>
                    </a:lnTo>
                    <a:lnTo>
                      <a:pt x="354190" y="187680"/>
                    </a:lnTo>
                    <a:close/>
                  </a:path>
                  <a:path w="408940" h="347345">
                    <a:moveTo>
                      <a:pt x="360502" y="75222"/>
                    </a:moveTo>
                    <a:lnTo>
                      <a:pt x="356044" y="64808"/>
                    </a:lnTo>
                    <a:lnTo>
                      <a:pt x="350240" y="62306"/>
                    </a:lnTo>
                    <a:lnTo>
                      <a:pt x="340347" y="66535"/>
                    </a:lnTo>
                    <a:lnTo>
                      <a:pt x="338150" y="72466"/>
                    </a:lnTo>
                    <a:lnTo>
                      <a:pt x="340372" y="77673"/>
                    </a:lnTo>
                    <a:lnTo>
                      <a:pt x="342595" y="82880"/>
                    </a:lnTo>
                    <a:lnTo>
                      <a:pt x="348411" y="85382"/>
                    </a:lnTo>
                    <a:lnTo>
                      <a:pt x="358292" y="81153"/>
                    </a:lnTo>
                    <a:lnTo>
                      <a:pt x="360502" y="75222"/>
                    </a:lnTo>
                    <a:close/>
                  </a:path>
                  <a:path w="408940" h="347345">
                    <a:moveTo>
                      <a:pt x="360883" y="132994"/>
                    </a:moveTo>
                    <a:lnTo>
                      <a:pt x="356095" y="122732"/>
                    </a:lnTo>
                    <a:lnTo>
                      <a:pt x="350202" y="120421"/>
                    </a:lnTo>
                    <a:lnTo>
                      <a:pt x="340461" y="124968"/>
                    </a:lnTo>
                    <a:lnTo>
                      <a:pt x="338455" y="130962"/>
                    </a:lnTo>
                    <a:lnTo>
                      <a:pt x="340842" y="136093"/>
                    </a:lnTo>
                    <a:lnTo>
                      <a:pt x="343230" y="141224"/>
                    </a:lnTo>
                    <a:lnTo>
                      <a:pt x="349123" y="143535"/>
                    </a:lnTo>
                    <a:lnTo>
                      <a:pt x="358876" y="138988"/>
                    </a:lnTo>
                    <a:lnTo>
                      <a:pt x="360883" y="132994"/>
                    </a:lnTo>
                    <a:close/>
                  </a:path>
                  <a:path w="408940" h="347345">
                    <a:moveTo>
                      <a:pt x="360946" y="12496"/>
                    </a:moveTo>
                    <a:lnTo>
                      <a:pt x="356082" y="2273"/>
                    </a:lnTo>
                    <a:lnTo>
                      <a:pt x="350177" y="0"/>
                    </a:lnTo>
                    <a:lnTo>
                      <a:pt x="340461" y="4622"/>
                    </a:lnTo>
                    <a:lnTo>
                      <a:pt x="338493" y="10642"/>
                    </a:lnTo>
                    <a:lnTo>
                      <a:pt x="340931" y="15748"/>
                    </a:lnTo>
                    <a:lnTo>
                      <a:pt x="343357" y="20853"/>
                    </a:lnTo>
                    <a:lnTo>
                      <a:pt x="349275" y="23126"/>
                    </a:lnTo>
                    <a:lnTo>
                      <a:pt x="358978" y="18503"/>
                    </a:lnTo>
                    <a:lnTo>
                      <a:pt x="360946" y="12496"/>
                    </a:lnTo>
                    <a:close/>
                  </a:path>
                  <a:path w="408940" h="347345">
                    <a:moveTo>
                      <a:pt x="364528" y="213817"/>
                    </a:moveTo>
                    <a:lnTo>
                      <a:pt x="359740" y="203555"/>
                    </a:lnTo>
                    <a:lnTo>
                      <a:pt x="353847" y="201244"/>
                    </a:lnTo>
                    <a:lnTo>
                      <a:pt x="344106" y="205790"/>
                    </a:lnTo>
                    <a:lnTo>
                      <a:pt x="342099" y="211785"/>
                    </a:lnTo>
                    <a:lnTo>
                      <a:pt x="344487" y="216916"/>
                    </a:lnTo>
                    <a:lnTo>
                      <a:pt x="346875" y="222046"/>
                    </a:lnTo>
                    <a:lnTo>
                      <a:pt x="352767" y="224358"/>
                    </a:lnTo>
                    <a:lnTo>
                      <a:pt x="362508" y="219811"/>
                    </a:lnTo>
                    <a:lnTo>
                      <a:pt x="364528" y="213817"/>
                    </a:lnTo>
                    <a:close/>
                  </a:path>
                  <a:path w="408940" h="347345">
                    <a:moveTo>
                      <a:pt x="367169" y="104114"/>
                    </a:moveTo>
                    <a:lnTo>
                      <a:pt x="362712" y="93700"/>
                    </a:lnTo>
                    <a:lnTo>
                      <a:pt x="356908" y="91198"/>
                    </a:lnTo>
                    <a:lnTo>
                      <a:pt x="347014" y="95427"/>
                    </a:lnTo>
                    <a:lnTo>
                      <a:pt x="344817" y="101358"/>
                    </a:lnTo>
                    <a:lnTo>
                      <a:pt x="347040" y="106565"/>
                    </a:lnTo>
                    <a:lnTo>
                      <a:pt x="349262" y="111772"/>
                    </a:lnTo>
                    <a:lnTo>
                      <a:pt x="355079" y="114274"/>
                    </a:lnTo>
                    <a:lnTo>
                      <a:pt x="364959" y="110045"/>
                    </a:lnTo>
                    <a:lnTo>
                      <a:pt x="367169" y="104114"/>
                    </a:lnTo>
                    <a:close/>
                  </a:path>
                  <a:path w="408940" h="347345">
                    <a:moveTo>
                      <a:pt x="369989" y="159727"/>
                    </a:moveTo>
                    <a:lnTo>
                      <a:pt x="365201" y="149466"/>
                    </a:lnTo>
                    <a:lnTo>
                      <a:pt x="359308" y="147154"/>
                    </a:lnTo>
                    <a:lnTo>
                      <a:pt x="349567" y="151701"/>
                    </a:lnTo>
                    <a:lnTo>
                      <a:pt x="347560" y="157695"/>
                    </a:lnTo>
                    <a:lnTo>
                      <a:pt x="349948" y="162826"/>
                    </a:lnTo>
                    <a:lnTo>
                      <a:pt x="352336" y="167957"/>
                    </a:lnTo>
                    <a:lnTo>
                      <a:pt x="358228" y="170268"/>
                    </a:lnTo>
                    <a:lnTo>
                      <a:pt x="367982" y="165722"/>
                    </a:lnTo>
                    <a:lnTo>
                      <a:pt x="369989" y="159727"/>
                    </a:lnTo>
                    <a:close/>
                  </a:path>
                  <a:path w="408940" h="347345">
                    <a:moveTo>
                      <a:pt x="374459" y="40309"/>
                    </a:moveTo>
                    <a:lnTo>
                      <a:pt x="370001" y="29895"/>
                    </a:lnTo>
                    <a:lnTo>
                      <a:pt x="364197" y="27393"/>
                    </a:lnTo>
                    <a:lnTo>
                      <a:pt x="354304" y="31623"/>
                    </a:lnTo>
                    <a:lnTo>
                      <a:pt x="352107" y="37553"/>
                    </a:lnTo>
                    <a:lnTo>
                      <a:pt x="354330" y="42760"/>
                    </a:lnTo>
                    <a:lnTo>
                      <a:pt x="356552" y="47967"/>
                    </a:lnTo>
                    <a:lnTo>
                      <a:pt x="362369" y="50469"/>
                    </a:lnTo>
                    <a:lnTo>
                      <a:pt x="372249" y="46240"/>
                    </a:lnTo>
                    <a:lnTo>
                      <a:pt x="374459" y="40309"/>
                    </a:lnTo>
                    <a:close/>
                  </a:path>
                  <a:path w="408940" h="347345">
                    <a:moveTo>
                      <a:pt x="383362" y="187680"/>
                    </a:moveTo>
                    <a:lnTo>
                      <a:pt x="378574" y="177419"/>
                    </a:lnTo>
                    <a:lnTo>
                      <a:pt x="372681" y="175107"/>
                    </a:lnTo>
                    <a:lnTo>
                      <a:pt x="362940" y="179654"/>
                    </a:lnTo>
                    <a:lnTo>
                      <a:pt x="360934" y="185648"/>
                    </a:lnTo>
                    <a:lnTo>
                      <a:pt x="363321" y="190779"/>
                    </a:lnTo>
                    <a:lnTo>
                      <a:pt x="365709" y="195910"/>
                    </a:lnTo>
                    <a:lnTo>
                      <a:pt x="371602" y="198221"/>
                    </a:lnTo>
                    <a:lnTo>
                      <a:pt x="381355" y="193675"/>
                    </a:lnTo>
                    <a:lnTo>
                      <a:pt x="383362" y="187680"/>
                    </a:lnTo>
                    <a:close/>
                  </a:path>
                  <a:path w="408940" h="347345">
                    <a:moveTo>
                      <a:pt x="389661" y="76161"/>
                    </a:moveTo>
                    <a:lnTo>
                      <a:pt x="385203" y="65747"/>
                    </a:lnTo>
                    <a:lnTo>
                      <a:pt x="379399" y="63246"/>
                    </a:lnTo>
                    <a:lnTo>
                      <a:pt x="369506" y="67475"/>
                    </a:lnTo>
                    <a:lnTo>
                      <a:pt x="367309" y="73406"/>
                    </a:lnTo>
                    <a:lnTo>
                      <a:pt x="369531" y="78613"/>
                    </a:lnTo>
                    <a:lnTo>
                      <a:pt x="371754" y="83820"/>
                    </a:lnTo>
                    <a:lnTo>
                      <a:pt x="377571" y="86321"/>
                    </a:lnTo>
                    <a:lnTo>
                      <a:pt x="387451" y="82092"/>
                    </a:lnTo>
                    <a:lnTo>
                      <a:pt x="389661" y="76161"/>
                    </a:lnTo>
                    <a:close/>
                  </a:path>
                  <a:path w="408940" h="347345">
                    <a:moveTo>
                      <a:pt x="390055" y="132994"/>
                    </a:moveTo>
                    <a:lnTo>
                      <a:pt x="385267" y="122732"/>
                    </a:lnTo>
                    <a:lnTo>
                      <a:pt x="379374" y="120421"/>
                    </a:lnTo>
                    <a:lnTo>
                      <a:pt x="369633" y="124968"/>
                    </a:lnTo>
                    <a:lnTo>
                      <a:pt x="367626" y="130962"/>
                    </a:lnTo>
                    <a:lnTo>
                      <a:pt x="370014" y="136093"/>
                    </a:lnTo>
                    <a:lnTo>
                      <a:pt x="372402" y="141224"/>
                    </a:lnTo>
                    <a:lnTo>
                      <a:pt x="378294" y="143535"/>
                    </a:lnTo>
                    <a:lnTo>
                      <a:pt x="388048" y="138988"/>
                    </a:lnTo>
                    <a:lnTo>
                      <a:pt x="390055" y="132994"/>
                    </a:lnTo>
                    <a:close/>
                  </a:path>
                  <a:path w="408940" h="347345">
                    <a:moveTo>
                      <a:pt x="397979" y="105384"/>
                    </a:moveTo>
                    <a:lnTo>
                      <a:pt x="393192" y="95123"/>
                    </a:lnTo>
                    <a:lnTo>
                      <a:pt x="387299" y="92811"/>
                    </a:lnTo>
                    <a:lnTo>
                      <a:pt x="377558" y="97358"/>
                    </a:lnTo>
                    <a:lnTo>
                      <a:pt x="375551" y="103352"/>
                    </a:lnTo>
                    <a:lnTo>
                      <a:pt x="377939" y="108483"/>
                    </a:lnTo>
                    <a:lnTo>
                      <a:pt x="380326" y="113614"/>
                    </a:lnTo>
                    <a:lnTo>
                      <a:pt x="386219" y="115925"/>
                    </a:lnTo>
                    <a:lnTo>
                      <a:pt x="395973" y="111379"/>
                    </a:lnTo>
                    <a:lnTo>
                      <a:pt x="397979" y="105384"/>
                    </a:lnTo>
                    <a:close/>
                  </a:path>
                  <a:path w="408940" h="347345">
                    <a:moveTo>
                      <a:pt x="408838" y="43891"/>
                    </a:moveTo>
                    <a:lnTo>
                      <a:pt x="404380" y="33477"/>
                    </a:lnTo>
                    <a:lnTo>
                      <a:pt x="398576" y="30975"/>
                    </a:lnTo>
                    <a:lnTo>
                      <a:pt x="388683" y="35204"/>
                    </a:lnTo>
                    <a:lnTo>
                      <a:pt x="386486" y="41135"/>
                    </a:lnTo>
                    <a:lnTo>
                      <a:pt x="388708" y="46342"/>
                    </a:lnTo>
                    <a:lnTo>
                      <a:pt x="390931" y="51549"/>
                    </a:lnTo>
                    <a:lnTo>
                      <a:pt x="396748" y="54051"/>
                    </a:lnTo>
                    <a:lnTo>
                      <a:pt x="406628" y="49822"/>
                    </a:lnTo>
                    <a:lnTo>
                      <a:pt x="408838" y="43891"/>
                    </a:lnTo>
                    <a:close/>
                  </a:path>
                </a:pathLst>
              </a:custGeom>
              <a:solidFill>
                <a:srgbClr val="939598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42" name="object 42"/>
              <p:cNvSpPr/>
              <p:nvPr/>
            </p:nvSpPr>
            <p:spPr>
              <a:xfrm>
                <a:off x="8349412" y="5358269"/>
                <a:ext cx="81280" cy="24130"/>
              </a:xfrm>
              <a:custGeom>
                <a:avLst/>
                <a:gdLst/>
                <a:ahLst/>
                <a:cxnLst/>
                <a:rect l="l" t="t" r="r" b="b"/>
                <a:pathLst>
                  <a:path w="81279" h="24129">
                    <a:moveTo>
                      <a:pt x="22453" y="12941"/>
                    </a:moveTo>
                    <a:lnTo>
                      <a:pt x="17589" y="2717"/>
                    </a:lnTo>
                    <a:lnTo>
                      <a:pt x="11684" y="444"/>
                    </a:lnTo>
                    <a:lnTo>
                      <a:pt x="1968" y="5067"/>
                    </a:lnTo>
                    <a:lnTo>
                      <a:pt x="0" y="11087"/>
                    </a:lnTo>
                    <a:lnTo>
                      <a:pt x="2438" y="16192"/>
                    </a:lnTo>
                    <a:lnTo>
                      <a:pt x="4864" y="21297"/>
                    </a:lnTo>
                    <a:lnTo>
                      <a:pt x="10782" y="23571"/>
                    </a:lnTo>
                    <a:lnTo>
                      <a:pt x="20485" y="18948"/>
                    </a:lnTo>
                    <a:lnTo>
                      <a:pt x="22453" y="12941"/>
                    </a:lnTo>
                    <a:close/>
                  </a:path>
                  <a:path w="81279" h="24129">
                    <a:moveTo>
                      <a:pt x="51625" y="12712"/>
                    </a:moveTo>
                    <a:lnTo>
                      <a:pt x="46761" y="2489"/>
                    </a:lnTo>
                    <a:lnTo>
                      <a:pt x="40855" y="215"/>
                    </a:lnTo>
                    <a:lnTo>
                      <a:pt x="31140" y="4838"/>
                    </a:lnTo>
                    <a:lnTo>
                      <a:pt x="29171" y="10858"/>
                    </a:lnTo>
                    <a:lnTo>
                      <a:pt x="31610" y="15963"/>
                    </a:lnTo>
                    <a:lnTo>
                      <a:pt x="34036" y="21069"/>
                    </a:lnTo>
                    <a:lnTo>
                      <a:pt x="39954" y="23342"/>
                    </a:lnTo>
                    <a:lnTo>
                      <a:pt x="49657" y="18719"/>
                    </a:lnTo>
                    <a:lnTo>
                      <a:pt x="51625" y="12712"/>
                    </a:lnTo>
                    <a:close/>
                  </a:path>
                  <a:path w="81279" h="24129">
                    <a:moveTo>
                      <a:pt x="80797" y="12496"/>
                    </a:moveTo>
                    <a:lnTo>
                      <a:pt x="75933" y="2273"/>
                    </a:lnTo>
                    <a:lnTo>
                      <a:pt x="70027" y="0"/>
                    </a:lnTo>
                    <a:lnTo>
                      <a:pt x="60312" y="4622"/>
                    </a:lnTo>
                    <a:lnTo>
                      <a:pt x="58343" y="10642"/>
                    </a:lnTo>
                    <a:lnTo>
                      <a:pt x="60782" y="15748"/>
                    </a:lnTo>
                    <a:lnTo>
                      <a:pt x="63207" y="20853"/>
                    </a:lnTo>
                    <a:lnTo>
                      <a:pt x="69126" y="23126"/>
                    </a:lnTo>
                    <a:lnTo>
                      <a:pt x="78828" y="18503"/>
                    </a:lnTo>
                    <a:lnTo>
                      <a:pt x="80797" y="12496"/>
                    </a:lnTo>
                    <a:close/>
                  </a:path>
                </a:pathLst>
              </a:custGeom>
              <a:solidFill>
                <a:srgbClr val="939598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43" name="object 43"/>
              <p:cNvSpPr/>
              <p:nvPr/>
            </p:nvSpPr>
            <p:spPr>
              <a:xfrm>
                <a:off x="7839011" y="5295709"/>
                <a:ext cx="607060" cy="433070"/>
              </a:xfrm>
              <a:custGeom>
                <a:avLst/>
                <a:gdLst/>
                <a:ahLst/>
                <a:cxnLst/>
                <a:rect l="l" t="t" r="r" b="b"/>
                <a:pathLst>
                  <a:path w="607059" h="433070">
                    <a:moveTo>
                      <a:pt x="84518" y="292214"/>
                    </a:moveTo>
                    <a:lnTo>
                      <a:pt x="83693" y="284759"/>
                    </a:lnTo>
                    <a:lnTo>
                      <a:pt x="74866" y="288239"/>
                    </a:lnTo>
                    <a:lnTo>
                      <a:pt x="72339" y="282282"/>
                    </a:lnTo>
                    <a:lnTo>
                      <a:pt x="66446" y="276834"/>
                    </a:lnTo>
                    <a:lnTo>
                      <a:pt x="59728" y="271373"/>
                    </a:lnTo>
                    <a:lnTo>
                      <a:pt x="56337" y="263474"/>
                    </a:lnTo>
                    <a:lnTo>
                      <a:pt x="53301" y="258838"/>
                    </a:lnTo>
                    <a:lnTo>
                      <a:pt x="52870" y="244360"/>
                    </a:lnTo>
                    <a:lnTo>
                      <a:pt x="50063" y="239179"/>
                    </a:lnTo>
                    <a:lnTo>
                      <a:pt x="50457" y="235712"/>
                    </a:lnTo>
                    <a:lnTo>
                      <a:pt x="39941" y="234721"/>
                    </a:lnTo>
                    <a:lnTo>
                      <a:pt x="40779" y="241134"/>
                    </a:lnTo>
                    <a:lnTo>
                      <a:pt x="39903" y="247523"/>
                    </a:lnTo>
                    <a:lnTo>
                      <a:pt x="27292" y="275844"/>
                    </a:lnTo>
                    <a:lnTo>
                      <a:pt x="21437" y="279819"/>
                    </a:lnTo>
                    <a:lnTo>
                      <a:pt x="15379" y="281254"/>
                    </a:lnTo>
                    <a:lnTo>
                      <a:pt x="8572" y="280924"/>
                    </a:lnTo>
                    <a:lnTo>
                      <a:pt x="2946" y="281901"/>
                    </a:lnTo>
                    <a:lnTo>
                      <a:pt x="406" y="287235"/>
                    </a:lnTo>
                    <a:lnTo>
                      <a:pt x="0" y="293687"/>
                    </a:lnTo>
                    <a:lnTo>
                      <a:pt x="8394" y="290728"/>
                    </a:lnTo>
                    <a:lnTo>
                      <a:pt x="10934" y="294678"/>
                    </a:lnTo>
                    <a:lnTo>
                      <a:pt x="10934" y="294170"/>
                    </a:lnTo>
                    <a:lnTo>
                      <a:pt x="17538" y="295389"/>
                    </a:lnTo>
                    <a:lnTo>
                      <a:pt x="38696" y="333349"/>
                    </a:lnTo>
                    <a:lnTo>
                      <a:pt x="41224" y="339293"/>
                    </a:lnTo>
                    <a:lnTo>
                      <a:pt x="42468" y="346214"/>
                    </a:lnTo>
                    <a:lnTo>
                      <a:pt x="45008" y="351663"/>
                    </a:lnTo>
                    <a:lnTo>
                      <a:pt x="46266" y="352666"/>
                    </a:lnTo>
                    <a:lnTo>
                      <a:pt x="49212" y="350672"/>
                    </a:lnTo>
                    <a:lnTo>
                      <a:pt x="48793" y="354152"/>
                    </a:lnTo>
                    <a:lnTo>
                      <a:pt x="52959" y="354152"/>
                    </a:lnTo>
                    <a:lnTo>
                      <a:pt x="56337" y="351205"/>
                    </a:lnTo>
                    <a:lnTo>
                      <a:pt x="58458" y="347726"/>
                    </a:lnTo>
                    <a:lnTo>
                      <a:pt x="58051" y="347726"/>
                    </a:lnTo>
                    <a:lnTo>
                      <a:pt x="59080" y="339686"/>
                    </a:lnTo>
                    <a:lnTo>
                      <a:pt x="58458" y="329933"/>
                    </a:lnTo>
                    <a:lnTo>
                      <a:pt x="58153" y="319913"/>
                    </a:lnTo>
                    <a:lnTo>
                      <a:pt x="60134" y="311035"/>
                    </a:lnTo>
                    <a:lnTo>
                      <a:pt x="62674" y="306565"/>
                    </a:lnTo>
                    <a:lnTo>
                      <a:pt x="62242" y="298157"/>
                    </a:lnTo>
                    <a:lnTo>
                      <a:pt x="68973" y="298157"/>
                    </a:lnTo>
                    <a:lnTo>
                      <a:pt x="75679" y="298627"/>
                    </a:lnTo>
                    <a:lnTo>
                      <a:pt x="80733" y="298157"/>
                    </a:lnTo>
                    <a:lnTo>
                      <a:pt x="84518" y="292214"/>
                    </a:lnTo>
                    <a:close/>
                  </a:path>
                  <a:path w="607059" h="433070">
                    <a:moveTo>
                      <a:pt x="606526" y="48971"/>
                    </a:moveTo>
                    <a:lnTo>
                      <a:pt x="357124" y="48374"/>
                    </a:lnTo>
                    <a:lnTo>
                      <a:pt x="357111" y="63347"/>
                    </a:lnTo>
                    <a:lnTo>
                      <a:pt x="588454" y="63893"/>
                    </a:lnTo>
                    <a:lnTo>
                      <a:pt x="521779" y="415150"/>
                    </a:lnTo>
                    <a:lnTo>
                      <a:pt x="293027" y="417614"/>
                    </a:lnTo>
                    <a:lnTo>
                      <a:pt x="277685" y="417182"/>
                    </a:lnTo>
                    <a:lnTo>
                      <a:pt x="263080" y="415937"/>
                    </a:lnTo>
                    <a:lnTo>
                      <a:pt x="237642" y="411734"/>
                    </a:lnTo>
                    <a:lnTo>
                      <a:pt x="237642" y="415264"/>
                    </a:lnTo>
                    <a:lnTo>
                      <a:pt x="214007" y="412927"/>
                    </a:lnTo>
                    <a:lnTo>
                      <a:pt x="237629" y="415251"/>
                    </a:lnTo>
                    <a:lnTo>
                      <a:pt x="237642" y="411734"/>
                    </a:lnTo>
                    <a:lnTo>
                      <a:pt x="237502" y="411708"/>
                    </a:lnTo>
                    <a:lnTo>
                      <a:pt x="215493" y="405409"/>
                    </a:lnTo>
                    <a:lnTo>
                      <a:pt x="197662" y="397548"/>
                    </a:lnTo>
                    <a:lnTo>
                      <a:pt x="184619" y="388632"/>
                    </a:lnTo>
                    <a:lnTo>
                      <a:pt x="178701" y="385025"/>
                    </a:lnTo>
                    <a:lnTo>
                      <a:pt x="175945" y="381038"/>
                    </a:lnTo>
                    <a:lnTo>
                      <a:pt x="175082" y="377253"/>
                    </a:lnTo>
                    <a:lnTo>
                      <a:pt x="174917" y="23431"/>
                    </a:lnTo>
                    <a:lnTo>
                      <a:pt x="169887" y="18034"/>
                    </a:lnTo>
                    <a:lnTo>
                      <a:pt x="165785" y="12306"/>
                    </a:lnTo>
                    <a:lnTo>
                      <a:pt x="162661" y="6286"/>
                    </a:lnTo>
                    <a:lnTo>
                      <a:pt x="160566" y="0"/>
                    </a:lnTo>
                    <a:lnTo>
                      <a:pt x="160909" y="378764"/>
                    </a:lnTo>
                    <a:lnTo>
                      <a:pt x="193294" y="408432"/>
                    </a:lnTo>
                    <a:lnTo>
                      <a:pt x="256844" y="430326"/>
                    </a:lnTo>
                    <a:lnTo>
                      <a:pt x="293027" y="432587"/>
                    </a:lnTo>
                    <a:lnTo>
                      <a:pt x="534200" y="429983"/>
                    </a:lnTo>
                    <a:lnTo>
                      <a:pt x="606526" y="48971"/>
                    </a:ln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44" name="object 44"/>
              <p:cNvSpPr/>
              <p:nvPr/>
            </p:nvSpPr>
            <p:spPr>
              <a:xfrm>
                <a:off x="7870977" y="5570557"/>
                <a:ext cx="26670" cy="32384"/>
              </a:xfrm>
              <a:custGeom>
                <a:avLst/>
                <a:gdLst/>
                <a:ahLst/>
                <a:cxnLst/>
                <a:rect l="l" t="t" r="r" b="b"/>
                <a:pathLst>
                  <a:path w="26670" h="32385">
                    <a:moveTo>
                      <a:pt x="15557" y="0"/>
                    </a:moveTo>
                    <a:lnTo>
                      <a:pt x="11366" y="1968"/>
                    </a:lnTo>
                    <a:lnTo>
                      <a:pt x="9258" y="6400"/>
                    </a:lnTo>
                    <a:lnTo>
                      <a:pt x="5041" y="7937"/>
                    </a:lnTo>
                    <a:lnTo>
                      <a:pt x="4203" y="10401"/>
                    </a:lnTo>
                    <a:lnTo>
                      <a:pt x="1257" y="10401"/>
                    </a:lnTo>
                    <a:lnTo>
                      <a:pt x="0" y="12369"/>
                    </a:lnTo>
                    <a:lnTo>
                      <a:pt x="5473" y="17348"/>
                    </a:lnTo>
                    <a:lnTo>
                      <a:pt x="12166" y="23291"/>
                    </a:lnTo>
                    <a:lnTo>
                      <a:pt x="14312" y="32207"/>
                    </a:lnTo>
                    <a:lnTo>
                      <a:pt x="18935" y="27762"/>
                    </a:lnTo>
                    <a:lnTo>
                      <a:pt x="18503" y="18821"/>
                    </a:lnTo>
                    <a:lnTo>
                      <a:pt x="25234" y="16370"/>
                    </a:lnTo>
                    <a:lnTo>
                      <a:pt x="26085" y="8445"/>
                    </a:lnTo>
                    <a:lnTo>
                      <a:pt x="17653" y="5943"/>
                    </a:lnTo>
                    <a:lnTo>
                      <a:pt x="15557" y="0"/>
                    </a:lnTo>
                    <a:close/>
                  </a:path>
                </a:pathLst>
              </a:custGeom>
              <a:solidFill>
                <a:srgbClr val="E9BC39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pic>
            <p:nvPicPr>
              <p:cNvPr id="45" name="object 45"/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8149861" y="5071636"/>
                <a:ext cx="184420" cy="171438"/>
              </a:xfrm>
              <a:prstGeom prst="rect">
                <a:avLst/>
              </a:prstGeom>
            </p:spPr>
          </p:pic>
        </p:grpSp>
      </p:grpSp>
      <p:sp>
        <p:nvSpPr>
          <p:cNvPr id="5" name="object 5"/>
          <p:cNvSpPr txBox="1"/>
          <p:nvPr/>
        </p:nvSpPr>
        <p:spPr>
          <a:xfrm>
            <a:off x="1643778" y="2010507"/>
            <a:ext cx="675640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2000" b="1" dirty="0" err="1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みんなが洗って持ち込むと､</a:t>
            </a:r>
            <a:r>
              <a:rPr sz="2000" b="1" spc="-5" dirty="0" err="1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リサイクルしやすくなります</a:t>
            </a:r>
            <a:r>
              <a:rPr lang="en-US" altLang="ja-JP" sz="2000" b="1" spc="-5" dirty="0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｡</a:t>
            </a:r>
            <a:endParaRPr sz="2000" b="1" dirty="0"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</p:txBody>
      </p:sp>
      <p:pic>
        <p:nvPicPr>
          <p:cNvPr id="6" name="object 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301621" y="4513328"/>
            <a:ext cx="1646339" cy="1646339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3682819" y="4594425"/>
            <a:ext cx="884555" cy="2832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0"/>
              </a:spcBef>
            </a:pPr>
            <a:r>
              <a:rPr sz="17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歯ブラシ</a:t>
            </a:r>
            <a:endParaRPr sz="1700" b="1" dirty="0"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385630" y="5697738"/>
            <a:ext cx="1478915" cy="3744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spcBef>
                <a:spcPts val="400"/>
              </a:spcBef>
            </a:pPr>
            <a:r>
              <a:rPr sz="1050" b="1" dirty="0" err="1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-OTF じゅん Pro 201"/>
              </a:rPr>
              <a:t>歯ブラシは</a:t>
            </a:r>
            <a:endParaRPr lang="en-US" sz="1050" b="1" dirty="0">
              <a:latin typeface="Meiryo UI" panose="020B0604030504040204" pitchFamily="50" charset="-128"/>
              <a:ea typeface="Meiryo UI" panose="020B0604030504040204" pitchFamily="50" charset="-128"/>
              <a:cs typeface="A-OTF じゅん Pro 201"/>
            </a:endParaRPr>
          </a:p>
          <a:p>
            <a:pPr algn="ctr">
              <a:spcBef>
                <a:spcPts val="400"/>
              </a:spcBef>
            </a:pPr>
            <a:r>
              <a:rPr sz="1050" b="1" dirty="0" err="1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-OTF じゅん Pro 201"/>
              </a:rPr>
              <a:t>プラスチック製日用品に</a:t>
            </a:r>
            <a:endParaRPr sz="1050" b="1" dirty="0">
              <a:latin typeface="Meiryo UI" panose="020B0604030504040204" pitchFamily="50" charset="-128"/>
              <a:ea typeface="Meiryo UI" panose="020B0604030504040204" pitchFamily="50" charset="-128"/>
              <a:cs typeface="A-OTF じゅん Pro 201"/>
            </a:endParaRPr>
          </a:p>
        </p:txBody>
      </p:sp>
      <p:pic>
        <p:nvPicPr>
          <p:cNvPr id="11" name="object 1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501602" y="2649143"/>
            <a:ext cx="1646339" cy="1646339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1895456" y="2727234"/>
            <a:ext cx="884555" cy="2832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0"/>
              </a:spcBef>
            </a:pPr>
            <a:r>
              <a:rPr sz="17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白トレー</a:t>
            </a:r>
            <a:endParaRPr sz="1700" b="1" dirty="0"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</p:txBody>
      </p:sp>
      <p:pic>
        <p:nvPicPr>
          <p:cNvPr id="14" name="object 14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301621" y="2649143"/>
            <a:ext cx="1646339" cy="1646339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3674249" y="2727234"/>
            <a:ext cx="884555" cy="2832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0"/>
              </a:spcBef>
            </a:pPr>
            <a:r>
              <a:rPr sz="17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色トレー</a:t>
            </a:r>
            <a:endParaRPr sz="1700" b="1" dirty="0"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</p:txBody>
      </p:sp>
      <p:pic>
        <p:nvPicPr>
          <p:cNvPr id="17" name="object 17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6906695" y="2649143"/>
            <a:ext cx="1646339" cy="1646339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7062978" y="2712539"/>
            <a:ext cx="1313815" cy="2832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0"/>
              </a:spcBef>
            </a:pPr>
            <a:r>
              <a:rPr sz="17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ペットボトル</a:t>
            </a:r>
            <a:endParaRPr sz="1700" b="1" dirty="0"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200260" y="4584011"/>
            <a:ext cx="1149985" cy="27315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 algn="ctr">
              <a:lnSpc>
                <a:spcPct val="100000"/>
              </a:lnSpc>
              <a:spcBef>
                <a:spcPts val="90"/>
              </a:spcBef>
            </a:pPr>
            <a:r>
              <a:rPr sz="1700" b="1" dirty="0" err="1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プチプチ</a:t>
            </a:r>
            <a:r>
              <a:rPr lang="en-US" altLang="ja-JP" sz="105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®</a:t>
            </a:r>
            <a:endParaRPr sz="1200" baseline="11437" dirty="0"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</p:txBody>
      </p:sp>
      <p:pic>
        <p:nvPicPr>
          <p:cNvPr id="46" name="object 46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5105984" y="4513328"/>
            <a:ext cx="1646339" cy="1646339"/>
          </a:xfrm>
          <a:prstGeom prst="rect">
            <a:avLst/>
          </a:prstGeom>
        </p:spPr>
      </p:pic>
      <p:sp>
        <p:nvSpPr>
          <p:cNvPr id="47" name="object 47"/>
          <p:cNvSpPr txBox="1"/>
          <p:nvPr/>
        </p:nvSpPr>
        <p:spPr>
          <a:xfrm>
            <a:off x="5161051" y="4586066"/>
            <a:ext cx="1528445" cy="2832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0"/>
              </a:spcBef>
            </a:pPr>
            <a:r>
              <a:rPr sz="17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つめかえパック</a:t>
            </a:r>
            <a:endParaRPr sz="1700" b="1" dirty="0"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</p:txBody>
      </p:sp>
      <p:pic>
        <p:nvPicPr>
          <p:cNvPr id="49" name="object 49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5104997" y="2649143"/>
            <a:ext cx="1646339" cy="1646339"/>
          </a:xfrm>
          <a:prstGeom prst="rect">
            <a:avLst/>
          </a:prstGeom>
        </p:spPr>
      </p:pic>
      <p:sp>
        <p:nvSpPr>
          <p:cNvPr id="50" name="object 50"/>
          <p:cNvSpPr txBox="1"/>
          <p:nvPr/>
        </p:nvSpPr>
        <p:spPr>
          <a:xfrm>
            <a:off x="5486195" y="2727234"/>
            <a:ext cx="884555" cy="2832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0"/>
              </a:spcBef>
            </a:pPr>
            <a:r>
              <a:rPr sz="17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透明容器</a:t>
            </a:r>
            <a:endParaRPr sz="1700" b="1" dirty="0"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1572033" y="5720115"/>
            <a:ext cx="1478915" cy="3744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spcBef>
                <a:spcPts val="400"/>
              </a:spcBef>
            </a:pPr>
            <a:r>
              <a:rPr sz="1050" b="1" dirty="0" err="1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-OTF じゅん Pro 201"/>
              </a:rPr>
              <a:t>ペットボトルキャップは</a:t>
            </a:r>
            <a:endParaRPr lang="en-US" sz="1050" b="1" dirty="0">
              <a:latin typeface="Meiryo UI" panose="020B0604030504040204" pitchFamily="50" charset="-128"/>
              <a:ea typeface="Meiryo UI" panose="020B0604030504040204" pitchFamily="50" charset="-128"/>
              <a:cs typeface="A-OTF じゅん Pro 201"/>
            </a:endParaRPr>
          </a:p>
          <a:p>
            <a:pPr algn="ctr">
              <a:spcBef>
                <a:spcPts val="400"/>
              </a:spcBef>
            </a:pPr>
            <a:r>
              <a:rPr sz="1050" b="1" dirty="0" err="1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-OTF じゅん Pro 201"/>
              </a:rPr>
              <a:t>プラスチック製日用品に</a:t>
            </a:r>
            <a:endParaRPr sz="1050" b="1" dirty="0">
              <a:latin typeface="Meiryo UI" panose="020B0604030504040204" pitchFamily="50" charset="-128"/>
              <a:ea typeface="Meiryo UI" panose="020B0604030504040204" pitchFamily="50" charset="-128"/>
              <a:cs typeface="A-OTF じゅん Pro 201"/>
            </a:endParaRPr>
          </a:p>
        </p:txBody>
      </p:sp>
      <p:sp>
        <p:nvSpPr>
          <p:cNvPr id="58" name="object 53">
            <a:extLst>
              <a:ext uri="{FF2B5EF4-FFF2-40B4-BE49-F238E27FC236}">
                <a16:creationId xmlns:a16="http://schemas.microsoft.com/office/drawing/2014/main" id="{090123D8-1939-277B-988E-84EDCA4CBA83}"/>
              </a:ext>
            </a:extLst>
          </p:cNvPr>
          <p:cNvSpPr txBox="1"/>
          <p:nvPr/>
        </p:nvSpPr>
        <p:spPr>
          <a:xfrm>
            <a:off x="1585313" y="3842328"/>
            <a:ext cx="1478915" cy="3744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spcBef>
                <a:spcPts val="400"/>
              </a:spcBef>
            </a:pPr>
            <a:r>
              <a:rPr lang="ja-JP" altLang="en-US" sz="1050" b="1" spc="-25" dirty="0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-OTF じゅん Pro 201"/>
              </a:rPr>
              <a:t>白トレーは</a:t>
            </a:r>
          </a:p>
          <a:p>
            <a:pPr algn="ctr">
              <a:spcBef>
                <a:spcPts val="400"/>
              </a:spcBef>
            </a:pPr>
            <a:r>
              <a:rPr lang="ja-JP" altLang="en-US" sz="1050" b="1" spc="-25" dirty="0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-OTF じゅん Pro 201"/>
              </a:rPr>
              <a:t>再び白トレーに</a:t>
            </a:r>
          </a:p>
        </p:txBody>
      </p:sp>
      <p:sp>
        <p:nvSpPr>
          <p:cNvPr id="59" name="object 53">
            <a:extLst>
              <a:ext uri="{FF2B5EF4-FFF2-40B4-BE49-F238E27FC236}">
                <a16:creationId xmlns:a16="http://schemas.microsoft.com/office/drawing/2014/main" id="{01D33274-CD6B-58E7-F29F-5728C6F0DBC5}"/>
              </a:ext>
            </a:extLst>
          </p:cNvPr>
          <p:cNvSpPr txBox="1"/>
          <p:nvPr/>
        </p:nvSpPr>
        <p:spPr>
          <a:xfrm>
            <a:off x="3385630" y="3832741"/>
            <a:ext cx="1478915" cy="3744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spcBef>
                <a:spcPts val="400"/>
              </a:spcBef>
            </a:pPr>
            <a:r>
              <a:rPr lang="ja-JP" altLang="en-US" sz="1050" b="1" spc="-25" dirty="0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-OTF じゅん Pro 201"/>
              </a:rPr>
              <a:t>色トレーは</a:t>
            </a:r>
          </a:p>
          <a:p>
            <a:pPr algn="ctr">
              <a:spcBef>
                <a:spcPts val="400"/>
              </a:spcBef>
            </a:pPr>
            <a:r>
              <a:rPr lang="ja-JP" altLang="en-US" sz="1050" b="1" spc="-25" dirty="0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-OTF じゅん Pro 201"/>
              </a:rPr>
              <a:t>ハンガーなどに</a:t>
            </a:r>
          </a:p>
        </p:txBody>
      </p:sp>
      <p:sp>
        <p:nvSpPr>
          <p:cNvPr id="60" name="object 53">
            <a:extLst>
              <a:ext uri="{FF2B5EF4-FFF2-40B4-BE49-F238E27FC236}">
                <a16:creationId xmlns:a16="http://schemas.microsoft.com/office/drawing/2014/main" id="{5145E2CD-E1D4-16F7-B3D8-32A16326A04C}"/>
              </a:ext>
            </a:extLst>
          </p:cNvPr>
          <p:cNvSpPr txBox="1"/>
          <p:nvPr/>
        </p:nvSpPr>
        <p:spPr>
          <a:xfrm>
            <a:off x="5184562" y="3832741"/>
            <a:ext cx="1478915" cy="3744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spcBef>
                <a:spcPts val="400"/>
              </a:spcBef>
            </a:pPr>
            <a:r>
              <a:rPr lang="ja-JP" altLang="en-US" sz="1050" b="1" dirty="0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-OTF じゅん Pro 201"/>
              </a:rPr>
              <a:t>透明容器は</a:t>
            </a:r>
          </a:p>
          <a:p>
            <a:pPr algn="ctr">
              <a:spcBef>
                <a:spcPts val="400"/>
              </a:spcBef>
            </a:pPr>
            <a:r>
              <a:rPr lang="ja-JP" altLang="en-US" sz="1050" b="1" dirty="0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-OTF じゅん Pro 201"/>
              </a:rPr>
              <a:t>再び透明容器に</a:t>
            </a:r>
            <a:endParaRPr sz="1050" b="1" dirty="0">
              <a:latin typeface="Meiryo UI" panose="020B0604030504040204" pitchFamily="50" charset="-128"/>
              <a:ea typeface="Meiryo UI" panose="020B0604030504040204" pitchFamily="50" charset="-128"/>
              <a:cs typeface="A-OTF じゅん Pro 201"/>
            </a:endParaRPr>
          </a:p>
        </p:txBody>
      </p:sp>
      <p:sp>
        <p:nvSpPr>
          <p:cNvPr id="61" name="object 53">
            <a:extLst>
              <a:ext uri="{FF2B5EF4-FFF2-40B4-BE49-F238E27FC236}">
                <a16:creationId xmlns:a16="http://schemas.microsoft.com/office/drawing/2014/main" id="{BB450076-3751-749B-5433-05AA34130014}"/>
              </a:ext>
            </a:extLst>
          </p:cNvPr>
          <p:cNvSpPr txBox="1"/>
          <p:nvPr/>
        </p:nvSpPr>
        <p:spPr>
          <a:xfrm>
            <a:off x="6988834" y="3832741"/>
            <a:ext cx="1478915" cy="3744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spcBef>
                <a:spcPts val="400"/>
              </a:spcBef>
            </a:pPr>
            <a:r>
              <a:rPr lang="ja-JP" altLang="en-US" sz="1050" b="1" spc="-25" dirty="0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-OTF じゅん Pro 201"/>
              </a:rPr>
              <a:t>ペットボトルは</a:t>
            </a:r>
          </a:p>
          <a:p>
            <a:pPr algn="ctr">
              <a:spcBef>
                <a:spcPts val="400"/>
              </a:spcBef>
            </a:pPr>
            <a:r>
              <a:rPr lang="ja-JP" altLang="en-US" sz="1050" b="1" spc="-25" dirty="0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-OTF じゅん Pro 201"/>
              </a:rPr>
              <a:t>再びペットボトルに</a:t>
            </a:r>
            <a:endParaRPr sz="1050" b="1" dirty="0">
              <a:latin typeface="Meiryo UI" panose="020B0604030504040204" pitchFamily="50" charset="-128"/>
              <a:ea typeface="Meiryo UI" panose="020B0604030504040204" pitchFamily="50" charset="-128"/>
              <a:cs typeface="A-OTF じゅん Pro 201"/>
            </a:endParaRPr>
          </a:p>
        </p:txBody>
      </p:sp>
      <p:sp>
        <p:nvSpPr>
          <p:cNvPr id="62" name="object 53">
            <a:extLst>
              <a:ext uri="{FF2B5EF4-FFF2-40B4-BE49-F238E27FC236}">
                <a16:creationId xmlns:a16="http://schemas.microsoft.com/office/drawing/2014/main" id="{D5906CA5-028F-753A-B114-FBAA23169E21}"/>
              </a:ext>
            </a:extLst>
          </p:cNvPr>
          <p:cNvSpPr txBox="1"/>
          <p:nvPr/>
        </p:nvSpPr>
        <p:spPr>
          <a:xfrm>
            <a:off x="6988835" y="5708821"/>
            <a:ext cx="1478915" cy="3744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spcBef>
                <a:spcPts val="400"/>
              </a:spcBef>
            </a:pPr>
            <a:r>
              <a:rPr lang="ja-JP" altLang="en-US" sz="1050" b="1" spc="-25" dirty="0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-OTF じゅん Pro 201"/>
              </a:rPr>
              <a:t>プチプチ</a:t>
            </a:r>
            <a:r>
              <a:rPr lang="ja-JP" altLang="en-US" sz="700" b="1" spc="-25" dirty="0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-OTF じゅん Pro 201"/>
              </a:rPr>
              <a:t>Ⓡ</a:t>
            </a:r>
            <a:r>
              <a:rPr lang="ja-JP" altLang="en-US" sz="1050" b="1" spc="-25" dirty="0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-OTF じゅん Pro 201"/>
              </a:rPr>
              <a:t>は</a:t>
            </a:r>
          </a:p>
          <a:p>
            <a:pPr algn="ctr">
              <a:spcBef>
                <a:spcPts val="400"/>
              </a:spcBef>
            </a:pPr>
            <a:r>
              <a:rPr lang="ja-JP" altLang="en-US" sz="1050" b="1" spc="-25" dirty="0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-OTF じゅん Pro 201"/>
              </a:rPr>
              <a:t>再びプチプチ</a:t>
            </a:r>
            <a:r>
              <a:rPr lang="ja-JP" altLang="en-US" sz="700" b="1" spc="-25" dirty="0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-OTF じゅん Pro 201"/>
              </a:rPr>
              <a:t>Ⓡ</a:t>
            </a:r>
            <a:r>
              <a:rPr lang="ja-JP" altLang="en-US" sz="1050" b="1" spc="-25" dirty="0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-OTF じゅん Pro 201"/>
              </a:rPr>
              <a:t>に</a:t>
            </a:r>
            <a:endParaRPr sz="1050" b="1" dirty="0">
              <a:latin typeface="Meiryo UI" panose="020B0604030504040204" pitchFamily="50" charset="-128"/>
              <a:ea typeface="Meiryo UI" panose="020B0604030504040204" pitchFamily="50" charset="-128"/>
              <a:cs typeface="A-OTF じゅん Pro 201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7F730D4B-07F9-17B2-1C02-C03452D4F3C6}"/>
              </a:ext>
            </a:extLst>
          </p:cNvPr>
          <p:cNvSpPr txBox="1"/>
          <p:nvPr/>
        </p:nvSpPr>
        <p:spPr>
          <a:xfrm>
            <a:off x="3261475" y="1933008"/>
            <a:ext cx="1247025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あら              も           こ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19D46DC3-D991-3B17-6389-3856EFCA51D6}"/>
              </a:ext>
            </a:extLst>
          </p:cNvPr>
          <p:cNvSpPr txBox="1"/>
          <p:nvPr/>
        </p:nvSpPr>
        <p:spPr>
          <a:xfrm>
            <a:off x="2031400" y="2665678"/>
            <a:ext cx="216500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7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しろ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9CEB2B80-82C0-C301-F5B5-9BE844DC43F6}"/>
              </a:ext>
            </a:extLst>
          </p:cNvPr>
          <p:cNvSpPr txBox="1"/>
          <p:nvPr/>
        </p:nvSpPr>
        <p:spPr>
          <a:xfrm>
            <a:off x="3780783" y="2668917"/>
            <a:ext cx="216082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7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いろ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A5B2BD4B-8349-A85E-80AA-86922EBF085E}"/>
              </a:ext>
            </a:extLst>
          </p:cNvPr>
          <p:cNvSpPr txBox="1"/>
          <p:nvPr/>
        </p:nvSpPr>
        <p:spPr>
          <a:xfrm>
            <a:off x="5558587" y="2673373"/>
            <a:ext cx="853913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7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とう   めい  よう    き</a:t>
            </a: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2A50363F-CF6D-34E3-C2F0-38AF4C3FE57D}"/>
              </a:ext>
            </a:extLst>
          </p:cNvPr>
          <p:cNvSpPr txBox="1"/>
          <p:nvPr/>
        </p:nvSpPr>
        <p:spPr>
          <a:xfrm>
            <a:off x="3819831" y="4531315"/>
            <a:ext cx="149881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7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は</a:t>
            </a: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3B2E28AA-6D1F-4C88-E054-976497CD992E}"/>
              </a:ext>
            </a:extLst>
          </p:cNvPr>
          <p:cNvSpPr txBox="1"/>
          <p:nvPr/>
        </p:nvSpPr>
        <p:spPr>
          <a:xfrm>
            <a:off x="2055475" y="3778346"/>
            <a:ext cx="22423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しろ</a:t>
            </a:r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BFECDA0F-A2E0-0757-88B0-B3366F175AB3}"/>
              </a:ext>
            </a:extLst>
          </p:cNvPr>
          <p:cNvSpPr txBox="1"/>
          <p:nvPr/>
        </p:nvSpPr>
        <p:spPr>
          <a:xfrm>
            <a:off x="1903211" y="3985631"/>
            <a:ext cx="469379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ふたた    しろ</a:t>
            </a:r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7D992672-624E-04AF-9AF3-8F55A127EC9E}"/>
              </a:ext>
            </a:extLst>
          </p:cNvPr>
          <p:cNvSpPr txBox="1"/>
          <p:nvPr/>
        </p:nvSpPr>
        <p:spPr>
          <a:xfrm>
            <a:off x="3849357" y="3772188"/>
            <a:ext cx="18424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いろ</a:t>
            </a:r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0B167D96-11D1-25B4-75C5-680FD7723ACE}"/>
              </a:ext>
            </a:extLst>
          </p:cNvPr>
          <p:cNvSpPr txBox="1"/>
          <p:nvPr/>
        </p:nvSpPr>
        <p:spPr>
          <a:xfrm>
            <a:off x="5455589" y="3979962"/>
            <a:ext cx="929069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ふたた    とう めい よう  き</a:t>
            </a:r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85BC7A96-C634-8266-E795-76CCF1B99385}"/>
              </a:ext>
            </a:extLst>
          </p:cNvPr>
          <p:cNvSpPr txBox="1"/>
          <p:nvPr/>
        </p:nvSpPr>
        <p:spPr>
          <a:xfrm>
            <a:off x="5612245" y="3764060"/>
            <a:ext cx="6096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とう めい よう  き</a:t>
            </a:r>
          </a:p>
        </p:txBody>
      </p: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E6458600-B6F9-B732-0154-6478EFECA800}"/>
              </a:ext>
            </a:extLst>
          </p:cNvPr>
          <p:cNvSpPr txBox="1"/>
          <p:nvPr/>
        </p:nvSpPr>
        <p:spPr>
          <a:xfrm>
            <a:off x="7226483" y="3976324"/>
            <a:ext cx="243041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ふたた</a:t>
            </a:r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E320750D-E7A9-0400-CE95-B4307FF8276A}"/>
              </a:ext>
            </a:extLst>
          </p:cNvPr>
          <p:cNvSpPr txBox="1"/>
          <p:nvPr/>
        </p:nvSpPr>
        <p:spPr>
          <a:xfrm>
            <a:off x="2319316" y="5867771"/>
            <a:ext cx="61569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せいにちようひん</a:t>
            </a:r>
          </a:p>
        </p:txBody>
      </p: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54C5E2A5-735E-8C6E-B6C4-850AA2580BBB}"/>
              </a:ext>
            </a:extLst>
          </p:cNvPr>
          <p:cNvSpPr txBox="1"/>
          <p:nvPr/>
        </p:nvSpPr>
        <p:spPr>
          <a:xfrm>
            <a:off x="4118990" y="5844959"/>
            <a:ext cx="541909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せいにち よう ひん</a:t>
            </a:r>
          </a:p>
        </p:txBody>
      </p:sp>
      <p:sp>
        <p:nvSpPr>
          <p:cNvPr id="48" name="object 48"/>
          <p:cNvSpPr txBox="1"/>
          <p:nvPr/>
        </p:nvSpPr>
        <p:spPr>
          <a:xfrm>
            <a:off x="5138294" y="5608725"/>
            <a:ext cx="1610995" cy="5180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spcBef>
                <a:spcPts val="400"/>
              </a:spcBef>
            </a:pPr>
            <a:r>
              <a:rPr sz="900" b="1" spc="-25" dirty="0" err="1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-OTF じゅん Pro 201"/>
              </a:rPr>
              <a:t>つめかえパックは</a:t>
            </a:r>
            <a:endParaRPr lang="en-US" sz="900" b="1" dirty="0">
              <a:latin typeface="Meiryo UI" panose="020B0604030504040204" pitchFamily="50" charset="-128"/>
              <a:ea typeface="Meiryo UI" panose="020B0604030504040204" pitchFamily="50" charset="-128"/>
              <a:cs typeface="A-OTF じゅん Pro 201"/>
            </a:endParaRPr>
          </a:p>
          <a:p>
            <a:pPr algn="ctr">
              <a:spcBef>
                <a:spcPts val="400"/>
              </a:spcBef>
            </a:pPr>
            <a:r>
              <a:rPr sz="900" b="1" spc="-25" dirty="0" err="1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-OTF じゅん Pro 201"/>
              </a:rPr>
              <a:t>新しいつめかえパックへ</a:t>
            </a:r>
            <a:r>
              <a:rPr lang="ja-JP" altLang="en-US" sz="900" b="1" spc="-25" dirty="0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-OTF じゅん Pro 201"/>
              </a:rPr>
              <a:t>の</a:t>
            </a:r>
            <a:endParaRPr lang="en-US" altLang="ja-JP" sz="900" b="1" spc="-25" dirty="0">
              <a:solidFill>
                <a:srgbClr val="231F20"/>
              </a:solidFill>
              <a:latin typeface="Meiryo UI" panose="020B0604030504040204" pitchFamily="50" charset="-128"/>
              <a:ea typeface="Meiryo UI" panose="020B0604030504040204" pitchFamily="50" charset="-128"/>
              <a:cs typeface="A-OTF じゅん Pro 201"/>
            </a:endParaRPr>
          </a:p>
          <a:p>
            <a:pPr algn="ctr">
              <a:spcBef>
                <a:spcPts val="400"/>
              </a:spcBef>
            </a:pPr>
            <a:r>
              <a:rPr sz="900" b="1" spc="-25" dirty="0" err="1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-OTF じゅん Pro 201"/>
              </a:rPr>
              <a:t>リサイクルに挑戦中</a:t>
            </a:r>
            <a:endParaRPr sz="900" b="1" dirty="0">
              <a:latin typeface="Meiryo UI" panose="020B0604030504040204" pitchFamily="50" charset="-128"/>
              <a:ea typeface="Meiryo UI" panose="020B0604030504040204" pitchFamily="50" charset="-128"/>
              <a:cs typeface="A-OTF じゅん Pro 201"/>
            </a:endParaRPr>
          </a:p>
        </p:txBody>
      </p:sp>
      <p:sp>
        <p:nvSpPr>
          <p:cNvPr id="68" name="テキスト ボックス 67">
            <a:extLst>
              <a:ext uri="{FF2B5EF4-FFF2-40B4-BE49-F238E27FC236}">
                <a16:creationId xmlns:a16="http://schemas.microsoft.com/office/drawing/2014/main" id="{B2B13F38-7D5E-524F-7CB1-88F09371752E}"/>
              </a:ext>
            </a:extLst>
          </p:cNvPr>
          <p:cNvSpPr txBox="1"/>
          <p:nvPr/>
        </p:nvSpPr>
        <p:spPr>
          <a:xfrm>
            <a:off x="5361310" y="5725366"/>
            <a:ext cx="21399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あたら</a:t>
            </a:r>
          </a:p>
        </p:txBody>
      </p:sp>
      <p:sp>
        <p:nvSpPr>
          <p:cNvPr id="69" name="テキスト ボックス 68">
            <a:extLst>
              <a:ext uri="{FF2B5EF4-FFF2-40B4-BE49-F238E27FC236}">
                <a16:creationId xmlns:a16="http://schemas.microsoft.com/office/drawing/2014/main" id="{9CE7973C-BA18-F785-3F4B-865B593C0553}"/>
              </a:ext>
            </a:extLst>
          </p:cNvPr>
          <p:cNvSpPr txBox="1"/>
          <p:nvPr/>
        </p:nvSpPr>
        <p:spPr>
          <a:xfrm>
            <a:off x="5992570" y="5915913"/>
            <a:ext cx="46437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ちょうせんちゅう</a:t>
            </a:r>
          </a:p>
        </p:txBody>
      </p:sp>
      <p:sp>
        <p:nvSpPr>
          <p:cNvPr id="71" name="テキスト ボックス 70">
            <a:extLst>
              <a:ext uri="{FF2B5EF4-FFF2-40B4-BE49-F238E27FC236}">
                <a16:creationId xmlns:a16="http://schemas.microsoft.com/office/drawing/2014/main" id="{54654B24-F49A-D289-D836-B64E5BEF4D96}"/>
              </a:ext>
            </a:extLst>
          </p:cNvPr>
          <p:cNvSpPr txBox="1"/>
          <p:nvPr/>
        </p:nvSpPr>
        <p:spPr>
          <a:xfrm>
            <a:off x="7245432" y="5853457"/>
            <a:ext cx="229479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ふたた</a:t>
            </a:r>
          </a:p>
        </p:txBody>
      </p:sp>
      <p:sp>
        <p:nvSpPr>
          <p:cNvPr id="4" name="object 35">
            <a:extLst>
              <a:ext uri="{FF2B5EF4-FFF2-40B4-BE49-F238E27FC236}">
                <a16:creationId xmlns:a16="http://schemas.microsoft.com/office/drawing/2014/main" id="{BF27ADFB-0CF6-C58F-9C83-C30E7C627CD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04076" y="1019448"/>
            <a:ext cx="7239000" cy="6283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890" algn="ctr">
              <a:lnSpc>
                <a:spcPct val="100000"/>
              </a:lnSpc>
              <a:spcBef>
                <a:spcPts val="100"/>
              </a:spcBef>
            </a:pP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エコノバ </a:t>
            </a:r>
            <a:r>
              <a:rPr lang="en-US" altLang="ja-JP" sz="3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(</a:t>
            </a:r>
            <a:r>
              <a:rPr sz="3200" b="1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資源回収ステーション</a:t>
            </a:r>
            <a:r>
              <a:rPr lang="en-US" altLang="ja-JP" sz="3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)</a:t>
            </a:r>
            <a:endParaRPr sz="3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BF347F28-7CE4-52C4-63A5-DB7692364565}"/>
              </a:ext>
            </a:extLst>
          </p:cNvPr>
          <p:cNvSpPr txBox="1"/>
          <p:nvPr/>
        </p:nvSpPr>
        <p:spPr>
          <a:xfrm>
            <a:off x="4401299" y="997919"/>
            <a:ext cx="1496921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し     げん  かい   しゅう</a:t>
            </a:r>
          </a:p>
        </p:txBody>
      </p:sp>
      <p:sp>
        <p:nvSpPr>
          <p:cNvPr id="74" name="object 7">
            <a:extLst>
              <a:ext uri="{FF2B5EF4-FFF2-40B4-BE49-F238E27FC236}">
                <a16:creationId xmlns:a16="http://schemas.microsoft.com/office/drawing/2014/main" id="{D0E08291-3491-E6FF-0768-4B55DBFF97C2}"/>
              </a:ext>
            </a:extLst>
          </p:cNvPr>
          <p:cNvSpPr txBox="1"/>
          <p:nvPr/>
        </p:nvSpPr>
        <p:spPr>
          <a:xfrm>
            <a:off x="1534414" y="4602004"/>
            <a:ext cx="1577355" cy="2462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ja-JP" altLang="en-US" sz="16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ペットボトルキャップ</a:t>
            </a:r>
            <a:endParaRPr lang="ja-JP" altLang="en-US" sz="1600" b="1" dirty="0"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9999" y="360000"/>
            <a:ext cx="9360535" cy="6840220"/>
          </a:xfrm>
          <a:custGeom>
            <a:avLst/>
            <a:gdLst/>
            <a:ahLst/>
            <a:cxnLst/>
            <a:rect l="l" t="t" r="r" b="b"/>
            <a:pathLst>
              <a:path w="9360535" h="6840220">
                <a:moveTo>
                  <a:pt x="9252000" y="0"/>
                </a:moveTo>
                <a:lnTo>
                  <a:pt x="108000" y="0"/>
                </a:lnTo>
                <a:lnTo>
                  <a:pt x="65960" y="8488"/>
                </a:lnTo>
                <a:lnTo>
                  <a:pt x="31630" y="31635"/>
                </a:lnTo>
                <a:lnTo>
                  <a:pt x="8486" y="65965"/>
                </a:lnTo>
                <a:lnTo>
                  <a:pt x="0" y="108000"/>
                </a:lnTo>
                <a:lnTo>
                  <a:pt x="0" y="6732003"/>
                </a:lnTo>
                <a:lnTo>
                  <a:pt x="8486" y="6774044"/>
                </a:lnTo>
                <a:lnTo>
                  <a:pt x="31630" y="6808373"/>
                </a:lnTo>
                <a:lnTo>
                  <a:pt x="65960" y="6831517"/>
                </a:lnTo>
                <a:lnTo>
                  <a:pt x="108000" y="6840004"/>
                </a:lnTo>
                <a:lnTo>
                  <a:pt x="9252000" y="6840004"/>
                </a:lnTo>
                <a:lnTo>
                  <a:pt x="9294041" y="6831517"/>
                </a:lnTo>
                <a:lnTo>
                  <a:pt x="9328370" y="6808373"/>
                </a:lnTo>
                <a:lnTo>
                  <a:pt x="9351515" y="6774044"/>
                </a:lnTo>
                <a:lnTo>
                  <a:pt x="9360001" y="6732003"/>
                </a:lnTo>
                <a:lnTo>
                  <a:pt x="9360001" y="108000"/>
                </a:lnTo>
                <a:lnTo>
                  <a:pt x="9351515" y="65965"/>
                </a:lnTo>
                <a:lnTo>
                  <a:pt x="9328370" y="31635"/>
                </a:lnTo>
                <a:lnTo>
                  <a:pt x="9294041" y="8488"/>
                </a:lnTo>
                <a:lnTo>
                  <a:pt x="9252000" y="0"/>
                </a:lnTo>
                <a:close/>
              </a:path>
            </a:pathLst>
          </a:custGeom>
          <a:solidFill>
            <a:srgbClr val="CEE6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6">
            <a:extLst>
              <a:ext uri="{FF2B5EF4-FFF2-40B4-BE49-F238E27FC236}">
                <a16:creationId xmlns:a16="http://schemas.microsoft.com/office/drawing/2014/main" id="{E8C257DA-7665-B27F-B12D-A87F8B5E913A}"/>
              </a:ext>
            </a:extLst>
          </p:cNvPr>
          <p:cNvSpPr/>
          <p:nvPr/>
        </p:nvSpPr>
        <p:spPr>
          <a:xfrm>
            <a:off x="1235191" y="5472184"/>
            <a:ext cx="7560309" cy="968375"/>
          </a:xfrm>
          <a:custGeom>
            <a:avLst/>
            <a:gdLst/>
            <a:ahLst/>
            <a:cxnLst/>
            <a:rect l="l" t="t" r="r" b="b"/>
            <a:pathLst>
              <a:path w="7560309" h="968375">
                <a:moveTo>
                  <a:pt x="7076109" y="0"/>
                </a:moveTo>
                <a:lnTo>
                  <a:pt x="483895" y="0"/>
                </a:lnTo>
                <a:lnTo>
                  <a:pt x="437293" y="2215"/>
                </a:lnTo>
                <a:lnTo>
                  <a:pt x="391944" y="8724"/>
                </a:lnTo>
                <a:lnTo>
                  <a:pt x="348051" y="19326"/>
                </a:lnTo>
                <a:lnTo>
                  <a:pt x="305817" y="33818"/>
                </a:lnTo>
                <a:lnTo>
                  <a:pt x="265445" y="51996"/>
                </a:lnTo>
                <a:lnTo>
                  <a:pt x="227137" y="73658"/>
                </a:lnTo>
                <a:lnTo>
                  <a:pt x="191096" y="98601"/>
                </a:lnTo>
                <a:lnTo>
                  <a:pt x="157526" y="126622"/>
                </a:lnTo>
                <a:lnTo>
                  <a:pt x="126628" y="157519"/>
                </a:lnTo>
                <a:lnTo>
                  <a:pt x="98605" y="191088"/>
                </a:lnTo>
                <a:lnTo>
                  <a:pt x="73661" y="227128"/>
                </a:lnTo>
                <a:lnTo>
                  <a:pt x="51999" y="265435"/>
                </a:lnTo>
                <a:lnTo>
                  <a:pt x="33820" y="305806"/>
                </a:lnTo>
                <a:lnTo>
                  <a:pt x="19328" y="348040"/>
                </a:lnTo>
                <a:lnTo>
                  <a:pt x="8725" y="391932"/>
                </a:lnTo>
                <a:lnTo>
                  <a:pt x="2215" y="437280"/>
                </a:lnTo>
                <a:lnTo>
                  <a:pt x="0" y="483882"/>
                </a:lnTo>
                <a:lnTo>
                  <a:pt x="2215" y="530484"/>
                </a:lnTo>
                <a:lnTo>
                  <a:pt x="8725" y="575833"/>
                </a:lnTo>
                <a:lnTo>
                  <a:pt x="19328" y="619726"/>
                </a:lnTo>
                <a:lnTo>
                  <a:pt x="33820" y="661960"/>
                </a:lnTo>
                <a:lnTo>
                  <a:pt x="51999" y="702332"/>
                </a:lnTo>
                <a:lnTo>
                  <a:pt x="73661" y="740640"/>
                </a:lnTo>
                <a:lnTo>
                  <a:pt x="98605" y="776681"/>
                </a:lnTo>
                <a:lnTo>
                  <a:pt x="126628" y="810251"/>
                </a:lnTo>
                <a:lnTo>
                  <a:pt x="157526" y="841149"/>
                </a:lnTo>
                <a:lnTo>
                  <a:pt x="191096" y="869172"/>
                </a:lnTo>
                <a:lnTo>
                  <a:pt x="227137" y="894116"/>
                </a:lnTo>
                <a:lnTo>
                  <a:pt x="265445" y="915779"/>
                </a:lnTo>
                <a:lnTo>
                  <a:pt x="305817" y="933957"/>
                </a:lnTo>
                <a:lnTo>
                  <a:pt x="348051" y="948450"/>
                </a:lnTo>
                <a:lnTo>
                  <a:pt x="391944" y="959052"/>
                </a:lnTo>
                <a:lnTo>
                  <a:pt x="437293" y="965562"/>
                </a:lnTo>
                <a:lnTo>
                  <a:pt x="483895" y="967778"/>
                </a:lnTo>
                <a:lnTo>
                  <a:pt x="7076109" y="967778"/>
                </a:lnTo>
                <a:lnTo>
                  <a:pt x="7122711" y="965562"/>
                </a:lnTo>
                <a:lnTo>
                  <a:pt x="7168060" y="959052"/>
                </a:lnTo>
                <a:lnTo>
                  <a:pt x="7211953" y="948450"/>
                </a:lnTo>
                <a:lnTo>
                  <a:pt x="7254187" y="933957"/>
                </a:lnTo>
                <a:lnTo>
                  <a:pt x="7294559" y="915779"/>
                </a:lnTo>
                <a:lnTo>
                  <a:pt x="7332867" y="894116"/>
                </a:lnTo>
                <a:lnTo>
                  <a:pt x="7368908" y="869172"/>
                </a:lnTo>
                <a:lnTo>
                  <a:pt x="7402479" y="841149"/>
                </a:lnTo>
                <a:lnTo>
                  <a:pt x="7433376" y="810251"/>
                </a:lnTo>
                <a:lnTo>
                  <a:pt x="7461399" y="776681"/>
                </a:lnTo>
                <a:lnTo>
                  <a:pt x="7486343" y="740640"/>
                </a:lnTo>
                <a:lnTo>
                  <a:pt x="7508006" y="702332"/>
                </a:lnTo>
                <a:lnTo>
                  <a:pt x="7526185" y="661960"/>
                </a:lnTo>
                <a:lnTo>
                  <a:pt x="7540677" y="619726"/>
                </a:lnTo>
                <a:lnTo>
                  <a:pt x="7551279" y="575833"/>
                </a:lnTo>
                <a:lnTo>
                  <a:pt x="7557790" y="530484"/>
                </a:lnTo>
                <a:lnTo>
                  <a:pt x="7560005" y="483882"/>
                </a:lnTo>
                <a:lnTo>
                  <a:pt x="7557790" y="437280"/>
                </a:lnTo>
                <a:lnTo>
                  <a:pt x="7551279" y="391932"/>
                </a:lnTo>
                <a:lnTo>
                  <a:pt x="7540677" y="348040"/>
                </a:lnTo>
                <a:lnTo>
                  <a:pt x="7526185" y="305806"/>
                </a:lnTo>
                <a:lnTo>
                  <a:pt x="7508006" y="265435"/>
                </a:lnTo>
                <a:lnTo>
                  <a:pt x="7486343" y="227128"/>
                </a:lnTo>
                <a:lnTo>
                  <a:pt x="7461399" y="191088"/>
                </a:lnTo>
                <a:lnTo>
                  <a:pt x="7433376" y="157519"/>
                </a:lnTo>
                <a:lnTo>
                  <a:pt x="7402479" y="126622"/>
                </a:lnTo>
                <a:lnTo>
                  <a:pt x="7368908" y="98601"/>
                </a:lnTo>
                <a:lnTo>
                  <a:pt x="7332867" y="73658"/>
                </a:lnTo>
                <a:lnTo>
                  <a:pt x="7294559" y="51996"/>
                </a:lnTo>
                <a:lnTo>
                  <a:pt x="7254187" y="33818"/>
                </a:lnTo>
                <a:lnTo>
                  <a:pt x="7211953" y="19326"/>
                </a:lnTo>
                <a:lnTo>
                  <a:pt x="7168060" y="8724"/>
                </a:lnTo>
                <a:lnTo>
                  <a:pt x="7122711" y="2215"/>
                </a:lnTo>
                <a:lnTo>
                  <a:pt x="7076109" y="0"/>
                </a:lnTo>
                <a:close/>
              </a:path>
            </a:pathLst>
          </a:custGeom>
          <a:solidFill>
            <a:srgbClr val="F15A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04076" y="1032272"/>
            <a:ext cx="6912575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19075" algn="ctr">
              <a:lnSpc>
                <a:spcPct val="100000"/>
              </a:lnSpc>
              <a:spcBef>
                <a:spcPts val="100"/>
              </a:spcBef>
            </a:pPr>
            <a:r>
              <a:rPr b="1" spc="-5" dirty="0">
                <a:latin typeface="Meiryo UI" panose="020B0604030504040204" pitchFamily="50" charset="-128"/>
                <a:ea typeface="Meiryo UI" panose="020B0604030504040204" pitchFamily="50" charset="-128"/>
              </a:rPr>
              <a:t>プラスチックって何だろう</a:t>
            </a:r>
            <a:r>
              <a:rPr spc="-5" dirty="0">
                <a:latin typeface="Meiryo UI" panose="020B0604030504040204" pitchFamily="50" charset="-128"/>
                <a:ea typeface="Meiryo UI" panose="020B0604030504040204" pitchFamily="50" charset="-128"/>
              </a:rPr>
              <a:t>？</a:t>
            </a:r>
          </a:p>
        </p:txBody>
      </p:sp>
      <p:sp>
        <p:nvSpPr>
          <p:cNvPr id="5" name="object 5"/>
          <p:cNvSpPr/>
          <p:nvPr/>
        </p:nvSpPr>
        <p:spPr>
          <a:xfrm>
            <a:off x="1634851" y="1761380"/>
            <a:ext cx="6781800" cy="0"/>
          </a:xfrm>
          <a:custGeom>
            <a:avLst/>
            <a:gdLst/>
            <a:ahLst/>
            <a:cxnLst/>
            <a:rect l="l" t="t" r="r" b="b"/>
            <a:pathLst>
              <a:path w="6781800">
                <a:moveTo>
                  <a:pt x="0" y="0"/>
                </a:moveTo>
                <a:lnTo>
                  <a:pt x="6781800" y="0"/>
                </a:lnTo>
              </a:path>
            </a:pathLst>
          </a:custGeom>
          <a:ln w="38100" cap="rnd">
            <a:solidFill>
              <a:srgbClr val="F15A30"/>
            </a:solidFill>
          </a:ln>
        </p:spPr>
        <p:txBody>
          <a:bodyPr wrap="square" lIns="0" tIns="0" rIns="0" bIns="0" rtlCol="0"/>
          <a:lstStyle/>
          <a:p>
            <a:endParaRPr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838051" y="5622946"/>
            <a:ext cx="6404249" cy="6924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  <a:spcAft>
                <a:spcPts val="600"/>
              </a:spcAft>
            </a:pPr>
            <a:r>
              <a:rPr sz="2000" b="1" dirty="0" err="1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暮らしの中のプラスチック製品</a:t>
            </a:r>
            <a:r>
              <a:rPr sz="2000" b="1" spc="-5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｡</a:t>
            </a:r>
            <a:endParaRPr sz="2000" b="1" dirty="0"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  <a:p>
            <a:pPr algn="ctr">
              <a:lnSpc>
                <a:spcPct val="100000"/>
              </a:lnSpc>
              <a:spcAft>
                <a:spcPts val="600"/>
              </a:spcAft>
            </a:pPr>
            <a:r>
              <a:rPr sz="2000" b="1" dirty="0" err="1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自由に形が作れるから､</a:t>
            </a:r>
            <a:r>
              <a:rPr sz="2000" b="1" spc="-5" dirty="0" err="1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いろいろものに使われています</a:t>
            </a:r>
            <a:r>
              <a:rPr lang="en-US" altLang="ja-JP" sz="2000" b="1" spc="-5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｡</a:t>
            </a:r>
            <a:endParaRPr sz="2000" b="1" dirty="0"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23160" y="2935627"/>
            <a:ext cx="3252004" cy="2167999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591FF54-3896-AE82-A2A4-C41A61DAC896}"/>
              </a:ext>
            </a:extLst>
          </p:cNvPr>
          <p:cNvSpPr txBox="1"/>
          <p:nvPr/>
        </p:nvSpPr>
        <p:spPr>
          <a:xfrm>
            <a:off x="1630824" y="3120594"/>
            <a:ext cx="3193620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kumimoji="1"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●家庭･台所用品</a:t>
            </a:r>
          </a:p>
          <a:p>
            <a:pPr algn="l">
              <a:spcAft>
                <a:spcPts val="600"/>
              </a:spcAft>
            </a:pPr>
            <a:r>
              <a:rPr kumimoji="1"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●食品の容器･包装</a:t>
            </a:r>
          </a:p>
          <a:p>
            <a:pPr algn="l">
              <a:spcAft>
                <a:spcPts val="600"/>
              </a:spcAft>
            </a:pPr>
            <a:r>
              <a:rPr kumimoji="1"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●文具やおもちゃ</a:t>
            </a:r>
          </a:p>
          <a:p>
            <a:pPr algn="l">
              <a:spcAft>
                <a:spcPts val="600"/>
              </a:spcAft>
            </a:pPr>
            <a:r>
              <a:rPr kumimoji="1"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●電気･電子製品</a:t>
            </a:r>
          </a:p>
          <a:p>
            <a:pPr algn="l">
              <a:spcAft>
                <a:spcPts val="600"/>
              </a:spcAft>
            </a:pPr>
            <a:r>
              <a:rPr kumimoji="1"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●スポーツ･レジャー用品 など</a:t>
            </a:r>
          </a:p>
        </p:txBody>
      </p:sp>
      <p:sp>
        <p:nvSpPr>
          <p:cNvPr id="13" name="object 11">
            <a:extLst>
              <a:ext uri="{FF2B5EF4-FFF2-40B4-BE49-F238E27FC236}">
                <a16:creationId xmlns:a16="http://schemas.microsoft.com/office/drawing/2014/main" id="{15B99058-578A-E829-10E9-C528FB143E09}"/>
              </a:ext>
            </a:extLst>
          </p:cNvPr>
          <p:cNvSpPr txBox="1"/>
          <p:nvPr/>
        </p:nvSpPr>
        <p:spPr>
          <a:xfrm>
            <a:off x="1451888" y="2010507"/>
            <a:ext cx="7137400" cy="6796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500"/>
              </a:spcBef>
            </a:pPr>
            <a:r>
              <a:rPr lang="ja-JP" altLang="en-US" sz="2000" b="1" dirty="0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わたしたちはプラスチックにかこまれて生活しています</a:t>
            </a:r>
            <a:r>
              <a:rPr lang="en-US" altLang="ja-JP" sz="2000" b="1" dirty="0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｡</a:t>
            </a:r>
            <a:endParaRPr lang="ja-JP" altLang="en-US" sz="2000" b="1" dirty="0">
              <a:solidFill>
                <a:srgbClr val="231F20"/>
              </a:solidFill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  <a:p>
            <a:pPr algn="ctr">
              <a:lnSpc>
                <a:spcPct val="100000"/>
              </a:lnSpc>
              <a:spcBef>
                <a:spcPts val="500"/>
              </a:spcBef>
            </a:pPr>
            <a:r>
              <a:rPr lang="ja-JP" altLang="en-US" sz="2000" b="1" dirty="0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プラスチック製品をたくさん買い</a:t>
            </a:r>
            <a:r>
              <a:rPr lang="en-US" altLang="ja-JP" sz="2000" b="1" dirty="0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､</a:t>
            </a:r>
            <a:r>
              <a:rPr lang="ja-JP" altLang="en-US" sz="2000" b="1" dirty="0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たくさん捨てています</a:t>
            </a:r>
            <a:r>
              <a:rPr lang="en-US" altLang="ja-JP" sz="2000" b="1" dirty="0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｡</a:t>
            </a:r>
            <a:endParaRPr sz="2000" b="1" dirty="0"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7F3F3FD-EF0E-E6D9-75F4-887863AAF5D7}"/>
              </a:ext>
            </a:extLst>
          </p:cNvPr>
          <p:cNvSpPr txBox="1"/>
          <p:nvPr/>
        </p:nvSpPr>
        <p:spPr>
          <a:xfrm>
            <a:off x="5691311" y="932474"/>
            <a:ext cx="3048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なん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B1328CE-A991-9BF5-CBEC-C4080574D3C4}"/>
              </a:ext>
            </a:extLst>
          </p:cNvPr>
          <p:cNvSpPr txBox="1"/>
          <p:nvPr/>
        </p:nvSpPr>
        <p:spPr>
          <a:xfrm>
            <a:off x="3516519" y="2298210"/>
            <a:ext cx="30493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せい   ひん                               か                                     す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1EE7575-ADC6-C52A-3CAE-527832FFABF1}"/>
              </a:ext>
            </a:extLst>
          </p:cNvPr>
          <p:cNvSpPr txBox="1"/>
          <p:nvPr/>
        </p:nvSpPr>
        <p:spPr>
          <a:xfrm>
            <a:off x="6078252" y="1933384"/>
            <a:ext cx="48764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せい   かつ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F73FD944-080B-C6AF-79BE-6763A1246DE8}"/>
              </a:ext>
            </a:extLst>
          </p:cNvPr>
          <p:cNvSpPr txBox="1"/>
          <p:nvPr/>
        </p:nvSpPr>
        <p:spPr>
          <a:xfrm>
            <a:off x="1955377" y="3037604"/>
            <a:ext cx="159099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か   てい       だい どころ   よう   ひん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581D75E-4658-0A61-0321-CA27A9141024}"/>
              </a:ext>
            </a:extLst>
          </p:cNvPr>
          <p:cNvSpPr txBox="1"/>
          <p:nvPr/>
        </p:nvSpPr>
        <p:spPr>
          <a:xfrm>
            <a:off x="1928114" y="3421166"/>
            <a:ext cx="181838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しょく  ひん          よう    き        ほう  そう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3A4F31D-E096-71CC-00E0-62E5719EA3CB}"/>
              </a:ext>
            </a:extLst>
          </p:cNvPr>
          <p:cNvSpPr txBox="1"/>
          <p:nvPr/>
        </p:nvSpPr>
        <p:spPr>
          <a:xfrm>
            <a:off x="1943236" y="3800360"/>
            <a:ext cx="446593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ぶん    ぐ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DEE54C08-01BA-7E53-8607-75DFDA0BC362}"/>
              </a:ext>
            </a:extLst>
          </p:cNvPr>
          <p:cNvSpPr txBox="1"/>
          <p:nvPr/>
        </p:nvSpPr>
        <p:spPr>
          <a:xfrm>
            <a:off x="1939239" y="4179374"/>
            <a:ext cx="1631267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でん   き        でん    し    せい  ひん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7907200C-091D-42DD-20F9-5E7E5CD5AC9D}"/>
              </a:ext>
            </a:extLst>
          </p:cNvPr>
          <p:cNvSpPr txBox="1"/>
          <p:nvPr/>
        </p:nvSpPr>
        <p:spPr>
          <a:xfrm>
            <a:off x="3714465" y="4565346"/>
            <a:ext cx="45720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よう   ひん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6F153AFC-CB87-BD34-5915-481C01CE862D}"/>
              </a:ext>
            </a:extLst>
          </p:cNvPr>
          <p:cNvSpPr txBox="1"/>
          <p:nvPr/>
        </p:nvSpPr>
        <p:spPr>
          <a:xfrm>
            <a:off x="3556276" y="5526576"/>
            <a:ext cx="2933424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9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く                    なか                                      せい  ひん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6A241B6E-AE1D-4098-EB6B-E1423EF908B9}"/>
              </a:ext>
            </a:extLst>
          </p:cNvPr>
          <p:cNvSpPr txBox="1"/>
          <p:nvPr/>
        </p:nvSpPr>
        <p:spPr>
          <a:xfrm>
            <a:off x="2362614" y="5898941"/>
            <a:ext cx="412708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9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じ   ゆう      かたち       つく                                                                    つか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-63500" y="-73355"/>
            <a:ext cx="10219702" cy="7664780"/>
          </a:xfrm>
          <a:prstGeom prst="rect">
            <a:avLst/>
          </a:prstGeom>
        </p:spPr>
      </p:pic>
      <p:sp>
        <p:nvSpPr>
          <p:cNvPr id="5" name="object 3">
            <a:extLst>
              <a:ext uri="{FF2B5EF4-FFF2-40B4-BE49-F238E27FC236}">
                <a16:creationId xmlns:a16="http://schemas.microsoft.com/office/drawing/2014/main" id="{106E3E85-FCA2-9A76-E18D-DBC33208AC9E}"/>
              </a:ext>
            </a:extLst>
          </p:cNvPr>
          <p:cNvSpPr txBox="1"/>
          <p:nvPr/>
        </p:nvSpPr>
        <p:spPr>
          <a:xfrm>
            <a:off x="707280" y="525041"/>
            <a:ext cx="5249020" cy="3796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50000"/>
              </a:lnSpc>
              <a:spcBef>
                <a:spcPts val="1020"/>
              </a:spcBef>
            </a:pPr>
            <a:r>
              <a:rPr sz="2400" b="1" dirty="0" err="1">
                <a:ln w="101600">
                  <a:solidFill>
                    <a:srgbClr val="0074BC"/>
                  </a:solidFill>
                </a:ln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みんなは海が好きですか</a:t>
            </a:r>
            <a:r>
              <a:rPr sz="2400" b="1" dirty="0">
                <a:ln w="101600">
                  <a:solidFill>
                    <a:srgbClr val="0074BC"/>
                  </a:solidFill>
                </a:ln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？</a:t>
            </a:r>
            <a:endParaRPr lang="en-US" sz="2400" b="1" dirty="0">
              <a:ln w="101600">
                <a:solidFill>
                  <a:srgbClr val="0074BC"/>
                </a:solidFill>
              </a:ln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  <a:p>
            <a:pPr marR="5080">
              <a:lnSpc>
                <a:spcPct val="150000"/>
              </a:lnSpc>
            </a:pPr>
            <a:r>
              <a:rPr sz="2400" b="1" dirty="0" err="1">
                <a:ln w="101600">
                  <a:solidFill>
                    <a:srgbClr val="0074BC"/>
                  </a:solidFill>
                </a:ln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大きくて広い海は世界につながり</a:t>
            </a:r>
            <a:r>
              <a:rPr sz="2400" b="1" dirty="0">
                <a:ln w="101600">
                  <a:solidFill>
                    <a:srgbClr val="0074BC"/>
                  </a:solidFill>
                </a:ln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、</a:t>
            </a:r>
            <a:endParaRPr lang="en-US" sz="2400" b="1" dirty="0">
              <a:ln w="101600">
                <a:solidFill>
                  <a:srgbClr val="0074BC"/>
                </a:solidFill>
              </a:ln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  <a:p>
            <a:pPr marR="5080">
              <a:lnSpc>
                <a:spcPct val="150000"/>
              </a:lnSpc>
            </a:pPr>
            <a:r>
              <a:rPr sz="2400" b="1" dirty="0" err="1">
                <a:ln w="101600">
                  <a:solidFill>
                    <a:srgbClr val="0074BC"/>
                  </a:solidFill>
                </a:ln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たくさんの生き物が暮らしています</a:t>
            </a:r>
            <a:r>
              <a:rPr sz="2400" b="1" dirty="0">
                <a:ln w="101600">
                  <a:solidFill>
                    <a:srgbClr val="0074BC"/>
                  </a:solidFill>
                </a:ln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｡</a:t>
            </a:r>
            <a:endParaRPr lang="en-US" sz="2400" b="1" dirty="0">
              <a:ln w="101600">
                <a:solidFill>
                  <a:srgbClr val="0074BC"/>
                </a:solidFill>
              </a:ln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  <a:p>
            <a:pPr marR="5080">
              <a:lnSpc>
                <a:spcPct val="150000"/>
              </a:lnSpc>
            </a:pPr>
            <a:endParaRPr lang="en-US" sz="2400" b="1" dirty="0">
              <a:ln w="101600">
                <a:solidFill>
                  <a:srgbClr val="0074BC"/>
                </a:solidFill>
              </a:ln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  <a:p>
            <a:pPr marR="5080">
              <a:lnSpc>
                <a:spcPct val="150000"/>
              </a:lnSpc>
            </a:pPr>
            <a:r>
              <a:rPr sz="2400" b="1" dirty="0" err="1">
                <a:ln w="101600">
                  <a:solidFill>
                    <a:srgbClr val="0074BC"/>
                  </a:solidFill>
                </a:ln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でも</a:t>
            </a:r>
            <a:r>
              <a:rPr lang="ja-JP" altLang="en-US" sz="2400" b="1" dirty="0">
                <a:ln w="101600">
                  <a:solidFill>
                    <a:srgbClr val="0074BC"/>
                  </a:solidFill>
                </a:ln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、</a:t>
            </a:r>
            <a:r>
              <a:rPr sz="2400" b="1" dirty="0" err="1">
                <a:ln w="101600">
                  <a:solidFill>
                    <a:srgbClr val="0074BC"/>
                  </a:solidFill>
                </a:ln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今、その海が</a:t>
            </a:r>
            <a:endParaRPr lang="en-US" sz="2400" b="1" dirty="0">
              <a:ln w="101600">
                <a:solidFill>
                  <a:srgbClr val="0074BC"/>
                </a:solidFill>
              </a:ln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  <a:p>
            <a:pPr marR="5080">
              <a:lnSpc>
                <a:spcPct val="150000"/>
              </a:lnSpc>
            </a:pPr>
            <a:r>
              <a:rPr sz="2400" b="1" dirty="0" err="1">
                <a:ln w="101600">
                  <a:solidFill>
                    <a:srgbClr val="0074BC"/>
                  </a:solidFill>
                </a:ln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ちょっと困ったことに</a:t>
            </a:r>
            <a:endParaRPr lang="en-US" sz="2400" b="1" dirty="0">
              <a:ln w="101600">
                <a:solidFill>
                  <a:srgbClr val="0074BC"/>
                </a:solidFill>
              </a:ln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  <a:p>
            <a:pPr marR="5080">
              <a:lnSpc>
                <a:spcPct val="150000"/>
              </a:lnSpc>
            </a:pPr>
            <a:r>
              <a:rPr sz="2400" b="1" dirty="0" err="1">
                <a:ln w="101600">
                  <a:solidFill>
                    <a:srgbClr val="0074BC"/>
                  </a:solidFill>
                </a:ln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なっています</a:t>
            </a:r>
            <a:r>
              <a:rPr sz="2400" b="1" dirty="0">
                <a:ln w="101600">
                  <a:solidFill>
                    <a:srgbClr val="0074BC"/>
                  </a:solidFill>
                </a:ln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｡</a:t>
            </a:r>
            <a:endParaRPr sz="2400" b="1" dirty="0">
              <a:ln w="101600">
                <a:solidFill>
                  <a:srgbClr val="0074BC"/>
                </a:solidFill>
              </a:ln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07280" y="525041"/>
            <a:ext cx="5249020" cy="3796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50000"/>
              </a:lnSpc>
              <a:spcBef>
                <a:spcPts val="1020"/>
              </a:spcBef>
            </a:pPr>
            <a:r>
              <a:rPr sz="2400" b="1" dirty="0" err="1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みんなは海が好きですか</a:t>
            </a:r>
            <a:r>
              <a:rPr sz="24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？</a:t>
            </a:r>
            <a:endParaRPr lang="en-US" sz="24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  <a:p>
            <a:pPr marR="5080">
              <a:lnSpc>
                <a:spcPct val="150000"/>
              </a:lnSpc>
            </a:pPr>
            <a:r>
              <a:rPr sz="2400" b="1" dirty="0" err="1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大きくて広い海は世界につながり</a:t>
            </a:r>
            <a:r>
              <a:rPr sz="24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、</a:t>
            </a:r>
            <a:endParaRPr lang="en-US" sz="24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  <a:p>
            <a:pPr marR="5080">
              <a:lnSpc>
                <a:spcPct val="150000"/>
              </a:lnSpc>
            </a:pPr>
            <a:r>
              <a:rPr sz="2400" b="1" dirty="0" err="1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たくさんの生き物が暮らしています</a:t>
            </a:r>
            <a:r>
              <a:rPr sz="24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｡</a:t>
            </a:r>
            <a:endParaRPr lang="en-US" sz="24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  <a:p>
            <a:pPr marR="5080">
              <a:lnSpc>
                <a:spcPct val="150000"/>
              </a:lnSpc>
            </a:pPr>
            <a:endParaRPr lang="en-US" sz="24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  <a:p>
            <a:pPr marR="5080">
              <a:lnSpc>
                <a:spcPct val="150000"/>
              </a:lnSpc>
            </a:pPr>
            <a:r>
              <a:rPr sz="2400" b="1" dirty="0" err="1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でも</a:t>
            </a:r>
            <a:r>
              <a:rPr lang="ja-JP" altLang="en-US" sz="24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、</a:t>
            </a:r>
            <a:r>
              <a:rPr sz="2400" b="1" dirty="0" err="1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今、その海が</a:t>
            </a:r>
            <a:endParaRPr lang="en-US" sz="24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  <a:p>
            <a:pPr marR="5080">
              <a:lnSpc>
                <a:spcPct val="150000"/>
              </a:lnSpc>
            </a:pPr>
            <a:r>
              <a:rPr sz="2400" b="1" dirty="0" err="1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ちょっと困ったことに</a:t>
            </a:r>
            <a:endParaRPr lang="en-US" sz="24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  <a:p>
            <a:pPr marR="5080">
              <a:lnSpc>
                <a:spcPct val="150000"/>
              </a:lnSpc>
            </a:pPr>
            <a:r>
              <a:rPr sz="2400" b="1" dirty="0" err="1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なっています</a:t>
            </a:r>
            <a:r>
              <a:rPr sz="24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｡</a:t>
            </a:r>
            <a:endParaRPr sz="2400" b="1" dirty="0"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4BD75BD-AB0E-EE9A-681E-5C108B758CD8}"/>
              </a:ext>
            </a:extLst>
          </p:cNvPr>
          <p:cNvSpPr txBox="1"/>
          <p:nvPr/>
        </p:nvSpPr>
        <p:spPr>
          <a:xfrm>
            <a:off x="1841500" y="508102"/>
            <a:ext cx="76200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9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うみ            す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70EDCFA-3966-B747-4F70-A14F6D67E5E9}"/>
              </a:ext>
            </a:extLst>
          </p:cNvPr>
          <p:cNvSpPr txBox="1"/>
          <p:nvPr/>
        </p:nvSpPr>
        <p:spPr>
          <a:xfrm>
            <a:off x="774700" y="1051430"/>
            <a:ext cx="304800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9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おお                    ひろ           うみ           せ    かい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977682D-1AE1-150A-2745-7C8BF227DEAA}"/>
              </a:ext>
            </a:extLst>
          </p:cNvPr>
          <p:cNvSpPr txBox="1"/>
          <p:nvPr/>
        </p:nvSpPr>
        <p:spPr>
          <a:xfrm>
            <a:off x="1993900" y="1596861"/>
            <a:ext cx="137160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9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い           もの            く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B017D52-212B-E551-20E4-DC1FD9EEEFE1}"/>
              </a:ext>
            </a:extLst>
          </p:cNvPr>
          <p:cNvSpPr txBox="1"/>
          <p:nvPr/>
        </p:nvSpPr>
        <p:spPr>
          <a:xfrm>
            <a:off x="1498600" y="2690444"/>
            <a:ext cx="125730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9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いま                      うみ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D40A042-EB58-8E3A-FB8B-2AA42BB351AA}"/>
              </a:ext>
            </a:extLst>
          </p:cNvPr>
          <p:cNvSpPr txBox="1"/>
          <p:nvPr/>
        </p:nvSpPr>
        <p:spPr>
          <a:xfrm>
            <a:off x="1612900" y="3248025"/>
            <a:ext cx="22860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ja-JP" altLang="en-US" sz="9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こま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9999" y="360000"/>
            <a:ext cx="9360535" cy="6840220"/>
          </a:xfrm>
          <a:custGeom>
            <a:avLst/>
            <a:gdLst/>
            <a:ahLst/>
            <a:cxnLst/>
            <a:rect l="l" t="t" r="r" b="b"/>
            <a:pathLst>
              <a:path w="9360535" h="6840220">
                <a:moveTo>
                  <a:pt x="9252000" y="0"/>
                </a:moveTo>
                <a:lnTo>
                  <a:pt x="108000" y="0"/>
                </a:lnTo>
                <a:lnTo>
                  <a:pt x="65960" y="8488"/>
                </a:lnTo>
                <a:lnTo>
                  <a:pt x="31630" y="31635"/>
                </a:lnTo>
                <a:lnTo>
                  <a:pt x="8486" y="65965"/>
                </a:lnTo>
                <a:lnTo>
                  <a:pt x="0" y="108000"/>
                </a:lnTo>
                <a:lnTo>
                  <a:pt x="0" y="6732003"/>
                </a:lnTo>
                <a:lnTo>
                  <a:pt x="8486" y="6774044"/>
                </a:lnTo>
                <a:lnTo>
                  <a:pt x="31630" y="6808373"/>
                </a:lnTo>
                <a:lnTo>
                  <a:pt x="65960" y="6831517"/>
                </a:lnTo>
                <a:lnTo>
                  <a:pt x="108000" y="6840004"/>
                </a:lnTo>
                <a:lnTo>
                  <a:pt x="9252000" y="6840004"/>
                </a:lnTo>
                <a:lnTo>
                  <a:pt x="9294041" y="6831517"/>
                </a:lnTo>
                <a:lnTo>
                  <a:pt x="9328370" y="6808373"/>
                </a:lnTo>
                <a:lnTo>
                  <a:pt x="9351515" y="6774044"/>
                </a:lnTo>
                <a:lnTo>
                  <a:pt x="9360001" y="6732003"/>
                </a:lnTo>
                <a:lnTo>
                  <a:pt x="9360001" y="108000"/>
                </a:lnTo>
                <a:lnTo>
                  <a:pt x="9351515" y="65965"/>
                </a:lnTo>
                <a:lnTo>
                  <a:pt x="9328370" y="31635"/>
                </a:lnTo>
                <a:lnTo>
                  <a:pt x="9294041" y="8488"/>
                </a:lnTo>
                <a:lnTo>
                  <a:pt x="9252000" y="0"/>
                </a:lnTo>
                <a:close/>
              </a:path>
            </a:pathLst>
          </a:custGeom>
          <a:solidFill>
            <a:srgbClr val="CEE6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20766" y="1032272"/>
            <a:ext cx="7239000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b="1" spc="-20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プラスチックには種類がある</a:t>
            </a:r>
            <a:r>
              <a:rPr b="1" spc="-20" dirty="0">
                <a:latin typeface="Meiryo UI" panose="020B0604030504040204" pitchFamily="50" charset="-128"/>
                <a:ea typeface="Meiryo UI" panose="020B0604030504040204" pitchFamily="50" charset="-128"/>
              </a:rPr>
              <a:t>!</a:t>
            </a:r>
          </a:p>
        </p:txBody>
      </p:sp>
      <p:sp>
        <p:nvSpPr>
          <p:cNvPr id="5" name="object 5"/>
          <p:cNvSpPr/>
          <p:nvPr/>
        </p:nvSpPr>
        <p:spPr>
          <a:xfrm>
            <a:off x="1255993" y="1761380"/>
            <a:ext cx="7518400" cy="0"/>
          </a:xfrm>
          <a:custGeom>
            <a:avLst/>
            <a:gdLst/>
            <a:ahLst/>
            <a:cxnLst/>
            <a:rect l="l" t="t" r="r" b="b"/>
            <a:pathLst>
              <a:path w="7518400">
                <a:moveTo>
                  <a:pt x="0" y="0"/>
                </a:moveTo>
                <a:lnTo>
                  <a:pt x="7518400" y="0"/>
                </a:lnTo>
              </a:path>
            </a:pathLst>
          </a:custGeom>
          <a:ln w="38100" cap="rnd">
            <a:solidFill>
              <a:srgbClr val="F15A30"/>
            </a:solidFill>
          </a:ln>
        </p:spPr>
        <p:txBody>
          <a:bodyPr wrap="square" lIns="0" tIns="0" rIns="0" bIns="0" rtlCol="0"/>
          <a:lstStyle/>
          <a:p>
            <a:endParaRPr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235191" y="5472184"/>
            <a:ext cx="7560309" cy="968375"/>
          </a:xfrm>
          <a:custGeom>
            <a:avLst/>
            <a:gdLst/>
            <a:ahLst/>
            <a:cxnLst/>
            <a:rect l="l" t="t" r="r" b="b"/>
            <a:pathLst>
              <a:path w="7560309" h="968375">
                <a:moveTo>
                  <a:pt x="7076109" y="0"/>
                </a:moveTo>
                <a:lnTo>
                  <a:pt x="483895" y="0"/>
                </a:lnTo>
                <a:lnTo>
                  <a:pt x="437293" y="2215"/>
                </a:lnTo>
                <a:lnTo>
                  <a:pt x="391944" y="8724"/>
                </a:lnTo>
                <a:lnTo>
                  <a:pt x="348051" y="19326"/>
                </a:lnTo>
                <a:lnTo>
                  <a:pt x="305817" y="33818"/>
                </a:lnTo>
                <a:lnTo>
                  <a:pt x="265445" y="51996"/>
                </a:lnTo>
                <a:lnTo>
                  <a:pt x="227137" y="73658"/>
                </a:lnTo>
                <a:lnTo>
                  <a:pt x="191096" y="98601"/>
                </a:lnTo>
                <a:lnTo>
                  <a:pt x="157526" y="126622"/>
                </a:lnTo>
                <a:lnTo>
                  <a:pt x="126628" y="157519"/>
                </a:lnTo>
                <a:lnTo>
                  <a:pt x="98605" y="191088"/>
                </a:lnTo>
                <a:lnTo>
                  <a:pt x="73661" y="227128"/>
                </a:lnTo>
                <a:lnTo>
                  <a:pt x="51999" y="265435"/>
                </a:lnTo>
                <a:lnTo>
                  <a:pt x="33820" y="305806"/>
                </a:lnTo>
                <a:lnTo>
                  <a:pt x="19328" y="348040"/>
                </a:lnTo>
                <a:lnTo>
                  <a:pt x="8725" y="391932"/>
                </a:lnTo>
                <a:lnTo>
                  <a:pt x="2215" y="437280"/>
                </a:lnTo>
                <a:lnTo>
                  <a:pt x="0" y="483882"/>
                </a:lnTo>
                <a:lnTo>
                  <a:pt x="2215" y="530484"/>
                </a:lnTo>
                <a:lnTo>
                  <a:pt x="8725" y="575833"/>
                </a:lnTo>
                <a:lnTo>
                  <a:pt x="19328" y="619726"/>
                </a:lnTo>
                <a:lnTo>
                  <a:pt x="33820" y="661960"/>
                </a:lnTo>
                <a:lnTo>
                  <a:pt x="51999" y="702332"/>
                </a:lnTo>
                <a:lnTo>
                  <a:pt x="73661" y="740640"/>
                </a:lnTo>
                <a:lnTo>
                  <a:pt x="98605" y="776681"/>
                </a:lnTo>
                <a:lnTo>
                  <a:pt x="126628" y="810251"/>
                </a:lnTo>
                <a:lnTo>
                  <a:pt x="157526" y="841149"/>
                </a:lnTo>
                <a:lnTo>
                  <a:pt x="191096" y="869172"/>
                </a:lnTo>
                <a:lnTo>
                  <a:pt x="227137" y="894116"/>
                </a:lnTo>
                <a:lnTo>
                  <a:pt x="265445" y="915779"/>
                </a:lnTo>
                <a:lnTo>
                  <a:pt x="305817" y="933957"/>
                </a:lnTo>
                <a:lnTo>
                  <a:pt x="348051" y="948450"/>
                </a:lnTo>
                <a:lnTo>
                  <a:pt x="391944" y="959052"/>
                </a:lnTo>
                <a:lnTo>
                  <a:pt x="437293" y="965562"/>
                </a:lnTo>
                <a:lnTo>
                  <a:pt x="483895" y="967778"/>
                </a:lnTo>
                <a:lnTo>
                  <a:pt x="7076109" y="967778"/>
                </a:lnTo>
                <a:lnTo>
                  <a:pt x="7122711" y="965562"/>
                </a:lnTo>
                <a:lnTo>
                  <a:pt x="7168060" y="959052"/>
                </a:lnTo>
                <a:lnTo>
                  <a:pt x="7211953" y="948450"/>
                </a:lnTo>
                <a:lnTo>
                  <a:pt x="7254187" y="933957"/>
                </a:lnTo>
                <a:lnTo>
                  <a:pt x="7294559" y="915779"/>
                </a:lnTo>
                <a:lnTo>
                  <a:pt x="7332867" y="894116"/>
                </a:lnTo>
                <a:lnTo>
                  <a:pt x="7368908" y="869172"/>
                </a:lnTo>
                <a:lnTo>
                  <a:pt x="7402479" y="841149"/>
                </a:lnTo>
                <a:lnTo>
                  <a:pt x="7433376" y="810251"/>
                </a:lnTo>
                <a:lnTo>
                  <a:pt x="7461399" y="776681"/>
                </a:lnTo>
                <a:lnTo>
                  <a:pt x="7486343" y="740640"/>
                </a:lnTo>
                <a:lnTo>
                  <a:pt x="7508006" y="702332"/>
                </a:lnTo>
                <a:lnTo>
                  <a:pt x="7526185" y="661960"/>
                </a:lnTo>
                <a:lnTo>
                  <a:pt x="7540677" y="619726"/>
                </a:lnTo>
                <a:lnTo>
                  <a:pt x="7551279" y="575833"/>
                </a:lnTo>
                <a:lnTo>
                  <a:pt x="7557790" y="530484"/>
                </a:lnTo>
                <a:lnTo>
                  <a:pt x="7560005" y="483882"/>
                </a:lnTo>
                <a:lnTo>
                  <a:pt x="7557790" y="437280"/>
                </a:lnTo>
                <a:lnTo>
                  <a:pt x="7551279" y="391932"/>
                </a:lnTo>
                <a:lnTo>
                  <a:pt x="7540677" y="348040"/>
                </a:lnTo>
                <a:lnTo>
                  <a:pt x="7526185" y="305806"/>
                </a:lnTo>
                <a:lnTo>
                  <a:pt x="7508006" y="265435"/>
                </a:lnTo>
                <a:lnTo>
                  <a:pt x="7486343" y="227128"/>
                </a:lnTo>
                <a:lnTo>
                  <a:pt x="7461399" y="191088"/>
                </a:lnTo>
                <a:lnTo>
                  <a:pt x="7433376" y="157519"/>
                </a:lnTo>
                <a:lnTo>
                  <a:pt x="7402479" y="126622"/>
                </a:lnTo>
                <a:lnTo>
                  <a:pt x="7368908" y="98601"/>
                </a:lnTo>
                <a:lnTo>
                  <a:pt x="7332867" y="73658"/>
                </a:lnTo>
                <a:lnTo>
                  <a:pt x="7294559" y="51996"/>
                </a:lnTo>
                <a:lnTo>
                  <a:pt x="7254187" y="33818"/>
                </a:lnTo>
                <a:lnTo>
                  <a:pt x="7211953" y="19326"/>
                </a:lnTo>
                <a:lnTo>
                  <a:pt x="7168060" y="8724"/>
                </a:lnTo>
                <a:lnTo>
                  <a:pt x="7122711" y="2215"/>
                </a:lnTo>
                <a:lnTo>
                  <a:pt x="7076109" y="0"/>
                </a:lnTo>
                <a:close/>
              </a:path>
            </a:pathLst>
          </a:custGeom>
          <a:solidFill>
            <a:srgbClr val="F15A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970491" y="5610225"/>
            <a:ext cx="4089400" cy="6924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 algn="ctr">
              <a:spcBef>
                <a:spcPts val="600"/>
              </a:spcBef>
            </a:pPr>
            <a:r>
              <a:rPr sz="2000" b="1" spc="-5" dirty="0" err="1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同じ種類のプラスチックを集める</a:t>
            </a:r>
            <a:r>
              <a:rPr lang="ja-JP" altLang="en-US" sz="2000" b="1" spc="-5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と</a:t>
            </a:r>
            <a:endParaRPr lang="en-US" sz="2000" b="1" spc="-5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  <a:p>
            <a:pPr marR="5080" algn="ctr">
              <a:spcBef>
                <a:spcPts val="600"/>
              </a:spcBef>
            </a:pPr>
            <a:r>
              <a:rPr sz="2000" b="1" dirty="0" err="1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リサイクルしやすくなります</a:t>
            </a:r>
            <a:r>
              <a:rPr sz="2000" b="1" spc="-5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｡</a:t>
            </a:r>
            <a:endParaRPr sz="2000" b="1" dirty="0"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92491" y="2010507"/>
            <a:ext cx="764540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2000" b="1" spc="-5" dirty="0" err="1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見た目は全部同じように見えるプラスチックには種類があります</a:t>
            </a:r>
            <a:r>
              <a:rPr lang="en-US" altLang="ja-JP" sz="2000" b="1" spc="-5" dirty="0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｡</a:t>
            </a:r>
            <a:endParaRPr sz="2000" b="1" dirty="0"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732544AE-7688-F01A-2B66-9B12309498D2}"/>
              </a:ext>
            </a:extLst>
          </p:cNvPr>
          <p:cNvSpPr txBox="1"/>
          <p:nvPr/>
        </p:nvSpPr>
        <p:spPr>
          <a:xfrm>
            <a:off x="5551734" y="936980"/>
            <a:ext cx="102802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しゅ     るい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75B3CF9B-78DA-9F1F-FF4B-F255AC026D0D}"/>
              </a:ext>
            </a:extLst>
          </p:cNvPr>
          <p:cNvSpPr txBox="1"/>
          <p:nvPr/>
        </p:nvSpPr>
        <p:spPr>
          <a:xfrm>
            <a:off x="1855534" y="1936047"/>
            <a:ext cx="524376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み           め          ぜん   ぶ    おな                          み                                                               しゅ   るい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BD461CB0-261C-8FA2-D91D-29824B5D5D75}"/>
              </a:ext>
            </a:extLst>
          </p:cNvPr>
          <p:cNvSpPr txBox="1"/>
          <p:nvPr/>
        </p:nvSpPr>
        <p:spPr>
          <a:xfrm>
            <a:off x="3327609" y="5508337"/>
            <a:ext cx="285729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9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おな       しゅ  るい                                             あつ</a:t>
            </a:r>
          </a:p>
        </p:txBody>
      </p:sp>
      <p:sp>
        <p:nvSpPr>
          <p:cNvPr id="18" name="フリーフォーム: 図形 17">
            <a:extLst>
              <a:ext uri="{FF2B5EF4-FFF2-40B4-BE49-F238E27FC236}">
                <a16:creationId xmlns:a16="http://schemas.microsoft.com/office/drawing/2014/main" id="{BA89F4DD-C5C4-7400-BFD0-1E1A638C9C23}"/>
              </a:ext>
            </a:extLst>
          </p:cNvPr>
          <p:cNvSpPr/>
          <p:nvPr/>
        </p:nvSpPr>
        <p:spPr>
          <a:xfrm>
            <a:off x="1308100" y="2943225"/>
            <a:ext cx="3624459" cy="919498"/>
          </a:xfrm>
          <a:custGeom>
            <a:avLst/>
            <a:gdLst>
              <a:gd name="connsiteX0" fmla="*/ 2218468 w 2540698"/>
              <a:gd name="connsiteY0" fmla="*/ 0 h 644556"/>
              <a:gd name="connsiteX1" fmla="*/ 2540699 w 2540698"/>
              <a:gd name="connsiteY1" fmla="*/ 322231 h 644556"/>
              <a:gd name="connsiteX2" fmla="*/ 2540699 w 2540698"/>
              <a:gd name="connsiteY2" fmla="*/ 322326 h 644556"/>
              <a:gd name="connsiteX3" fmla="*/ 2218468 w 2540698"/>
              <a:gd name="connsiteY3" fmla="*/ 644557 h 644556"/>
              <a:gd name="connsiteX4" fmla="*/ 322231 w 2540698"/>
              <a:gd name="connsiteY4" fmla="*/ 644557 h 644556"/>
              <a:gd name="connsiteX5" fmla="*/ 0 w 2540698"/>
              <a:gd name="connsiteY5" fmla="*/ 322326 h 644556"/>
              <a:gd name="connsiteX6" fmla="*/ 0 w 2540698"/>
              <a:gd name="connsiteY6" fmla="*/ 322231 h 644556"/>
              <a:gd name="connsiteX7" fmla="*/ 322231 w 2540698"/>
              <a:gd name="connsiteY7" fmla="*/ 0 h 644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40698" h="644556">
                <a:moveTo>
                  <a:pt x="2218468" y="0"/>
                </a:moveTo>
                <a:cubicBezTo>
                  <a:pt x="2396431" y="0"/>
                  <a:pt x="2540699" y="144268"/>
                  <a:pt x="2540699" y="322231"/>
                </a:cubicBezTo>
                <a:lnTo>
                  <a:pt x="2540699" y="322326"/>
                </a:lnTo>
                <a:cubicBezTo>
                  <a:pt x="2540699" y="500289"/>
                  <a:pt x="2396431" y="644557"/>
                  <a:pt x="2218468" y="644557"/>
                </a:cubicBezTo>
                <a:lnTo>
                  <a:pt x="322231" y="644557"/>
                </a:lnTo>
                <a:cubicBezTo>
                  <a:pt x="144268" y="644557"/>
                  <a:pt x="0" y="500289"/>
                  <a:pt x="0" y="322326"/>
                </a:cubicBezTo>
                <a:lnTo>
                  <a:pt x="0" y="322231"/>
                </a:lnTo>
                <a:cubicBezTo>
                  <a:pt x="0" y="144268"/>
                  <a:pt x="144268" y="0"/>
                  <a:pt x="322231" y="0"/>
                </a:cubicBezTo>
                <a:close/>
              </a:path>
            </a:pathLst>
          </a:custGeom>
          <a:solidFill>
            <a:srgbClr val="2EA7E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9" name="フリーフォーム: 図形 18">
            <a:extLst>
              <a:ext uri="{FF2B5EF4-FFF2-40B4-BE49-F238E27FC236}">
                <a16:creationId xmlns:a16="http://schemas.microsoft.com/office/drawing/2014/main" id="{B5D38278-E205-EB36-F61F-D5DF819A81AF}"/>
              </a:ext>
            </a:extLst>
          </p:cNvPr>
          <p:cNvSpPr/>
          <p:nvPr/>
        </p:nvSpPr>
        <p:spPr>
          <a:xfrm>
            <a:off x="1308100" y="4059522"/>
            <a:ext cx="3624459" cy="919498"/>
          </a:xfrm>
          <a:custGeom>
            <a:avLst/>
            <a:gdLst>
              <a:gd name="connsiteX0" fmla="*/ 2218468 w 2540698"/>
              <a:gd name="connsiteY0" fmla="*/ 0 h 644556"/>
              <a:gd name="connsiteX1" fmla="*/ 2540699 w 2540698"/>
              <a:gd name="connsiteY1" fmla="*/ 322231 h 644556"/>
              <a:gd name="connsiteX2" fmla="*/ 2540699 w 2540698"/>
              <a:gd name="connsiteY2" fmla="*/ 322326 h 644556"/>
              <a:gd name="connsiteX3" fmla="*/ 2218468 w 2540698"/>
              <a:gd name="connsiteY3" fmla="*/ 644557 h 644556"/>
              <a:gd name="connsiteX4" fmla="*/ 322231 w 2540698"/>
              <a:gd name="connsiteY4" fmla="*/ 644557 h 644556"/>
              <a:gd name="connsiteX5" fmla="*/ 0 w 2540698"/>
              <a:gd name="connsiteY5" fmla="*/ 322326 h 644556"/>
              <a:gd name="connsiteX6" fmla="*/ 0 w 2540698"/>
              <a:gd name="connsiteY6" fmla="*/ 322231 h 644556"/>
              <a:gd name="connsiteX7" fmla="*/ 322231 w 2540698"/>
              <a:gd name="connsiteY7" fmla="*/ 0 h 644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40698" h="644556">
                <a:moveTo>
                  <a:pt x="2218468" y="0"/>
                </a:moveTo>
                <a:cubicBezTo>
                  <a:pt x="2396431" y="0"/>
                  <a:pt x="2540699" y="144268"/>
                  <a:pt x="2540699" y="322231"/>
                </a:cubicBezTo>
                <a:lnTo>
                  <a:pt x="2540699" y="322326"/>
                </a:lnTo>
                <a:cubicBezTo>
                  <a:pt x="2540699" y="500289"/>
                  <a:pt x="2396431" y="644557"/>
                  <a:pt x="2218468" y="644557"/>
                </a:cubicBezTo>
                <a:lnTo>
                  <a:pt x="322231" y="644557"/>
                </a:lnTo>
                <a:cubicBezTo>
                  <a:pt x="144268" y="644557"/>
                  <a:pt x="0" y="500289"/>
                  <a:pt x="0" y="322326"/>
                </a:cubicBezTo>
                <a:lnTo>
                  <a:pt x="0" y="322231"/>
                </a:lnTo>
                <a:cubicBezTo>
                  <a:pt x="0" y="144268"/>
                  <a:pt x="144268" y="0"/>
                  <a:pt x="322231" y="0"/>
                </a:cubicBezTo>
                <a:close/>
              </a:path>
            </a:pathLst>
          </a:custGeom>
          <a:solidFill>
            <a:srgbClr val="2EA7E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1" name="フリーフォーム: 図形 20">
            <a:extLst>
              <a:ext uri="{FF2B5EF4-FFF2-40B4-BE49-F238E27FC236}">
                <a16:creationId xmlns:a16="http://schemas.microsoft.com/office/drawing/2014/main" id="{9A762ACE-2868-01F8-927B-024A9951836D}"/>
              </a:ext>
            </a:extLst>
          </p:cNvPr>
          <p:cNvSpPr/>
          <p:nvPr/>
        </p:nvSpPr>
        <p:spPr>
          <a:xfrm>
            <a:off x="5174907" y="2943225"/>
            <a:ext cx="3624459" cy="919498"/>
          </a:xfrm>
          <a:custGeom>
            <a:avLst/>
            <a:gdLst>
              <a:gd name="connsiteX0" fmla="*/ 2218468 w 2540698"/>
              <a:gd name="connsiteY0" fmla="*/ 0 h 644556"/>
              <a:gd name="connsiteX1" fmla="*/ 2540699 w 2540698"/>
              <a:gd name="connsiteY1" fmla="*/ 322231 h 644556"/>
              <a:gd name="connsiteX2" fmla="*/ 2540699 w 2540698"/>
              <a:gd name="connsiteY2" fmla="*/ 322326 h 644556"/>
              <a:gd name="connsiteX3" fmla="*/ 2218468 w 2540698"/>
              <a:gd name="connsiteY3" fmla="*/ 644557 h 644556"/>
              <a:gd name="connsiteX4" fmla="*/ 322231 w 2540698"/>
              <a:gd name="connsiteY4" fmla="*/ 644557 h 644556"/>
              <a:gd name="connsiteX5" fmla="*/ 0 w 2540698"/>
              <a:gd name="connsiteY5" fmla="*/ 322326 h 644556"/>
              <a:gd name="connsiteX6" fmla="*/ 0 w 2540698"/>
              <a:gd name="connsiteY6" fmla="*/ 322231 h 644556"/>
              <a:gd name="connsiteX7" fmla="*/ 322231 w 2540698"/>
              <a:gd name="connsiteY7" fmla="*/ 0 h 644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40698" h="644556">
                <a:moveTo>
                  <a:pt x="2218468" y="0"/>
                </a:moveTo>
                <a:cubicBezTo>
                  <a:pt x="2396431" y="0"/>
                  <a:pt x="2540699" y="144268"/>
                  <a:pt x="2540699" y="322231"/>
                </a:cubicBezTo>
                <a:lnTo>
                  <a:pt x="2540699" y="322326"/>
                </a:lnTo>
                <a:cubicBezTo>
                  <a:pt x="2540699" y="500289"/>
                  <a:pt x="2396431" y="644557"/>
                  <a:pt x="2218468" y="644557"/>
                </a:cubicBezTo>
                <a:lnTo>
                  <a:pt x="322231" y="644557"/>
                </a:lnTo>
                <a:cubicBezTo>
                  <a:pt x="144267" y="644557"/>
                  <a:pt x="0" y="500289"/>
                  <a:pt x="0" y="322326"/>
                </a:cubicBezTo>
                <a:lnTo>
                  <a:pt x="0" y="322231"/>
                </a:lnTo>
                <a:cubicBezTo>
                  <a:pt x="0" y="144268"/>
                  <a:pt x="144268" y="0"/>
                  <a:pt x="322231" y="0"/>
                </a:cubicBezTo>
                <a:close/>
              </a:path>
            </a:pathLst>
          </a:custGeom>
          <a:solidFill>
            <a:srgbClr val="2EA7E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2" name="フリーフォーム: 図形 21">
            <a:extLst>
              <a:ext uri="{FF2B5EF4-FFF2-40B4-BE49-F238E27FC236}">
                <a16:creationId xmlns:a16="http://schemas.microsoft.com/office/drawing/2014/main" id="{957AD8A1-DB13-B5A0-9BAB-31A137DF8EA3}"/>
              </a:ext>
            </a:extLst>
          </p:cNvPr>
          <p:cNvSpPr/>
          <p:nvPr/>
        </p:nvSpPr>
        <p:spPr>
          <a:xfrm>
            <a:off x="5174907" y="4059522"/>
            <a:ext cx="3624459" cy="919498"/>
          </a:xfrm>
          <a:custGeom>
            <a:avLst/>
            <a:gdLst>
              <a:gd name="connsiteX0" fmla="*/ 2218468 w 2540698"/>
              <a:gd name="connsiteY0" fmla="*/ 0 h 644556"/>
              <a:gd name="connsiteX1" fmla="*/ 2540699 w 2540698"/>
              <a:gd name="connsiteY1" fmla="*/ 322231 h 644556"/>
              <a:gd name="connsiteX2" fmla="*/ 2540699 w 2540698"/>
              <a:gd name="connsiteY2" fmla="*/ 322326 h 644556"/>
              <a:gd name="connsiteX3" fmla="*/ 2218468 w 2540698"/>
              <a:gd name="connsiteY3" fmla="*/ 644557 h 644556"/>
              <a:gd name="connsiteX4" fmla="*/ 322231 w 2540698"/>
              <a:gd name="connsiteY4" fmla="*/ 644557 h 644556"/>
              <a:gd name="connsiteX5" fmla="*/ 0 w 2540698"/>
              <a:gd name="connsiteY5" fmla="*/ 322326 h 644556"/>
              <a:gd name="connsiteX6" fmla="*/ 0 w 2540698"/>
              <a:gd name="connsiteY6" fmla="*/ 322231 h 644556"/>
              <a:gd name="connsiteX7" fmla="*/ 322231 w 2540698"/>
              <a:gd name="connsiteY7" fmla="*/ 0 h 644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40698" h="644556">
                <a:moveTo>
                  <a:pt x="2218468" y="0"/>
                </a:moveTo>
                <a:cubicBezTo>
                  <a:pt x="2396431" y="0"/>
                  <a:pt x="2540699" y="144268"/>
                  <a:pt x="2540699" y="322231"/>
                </a:cubicBezTo>
                <a:lnTo>
                  <a:pt x="2540699" y="322326"/>
                </a:lnTo>
                <a:cubicBezTo>
                  <a:pt x="2540699" y="500289"/>
                  <a:pt x="2396431" y="644557"/>
                  <a:pt x="2218468" y="644557"/>
                </a:cubicBezTo>
                <a:lnTo>
                  <a:pt x="322231" y="644557"/>
                </a:lnTo>
                <a:cubicBezTo>
                  <a:pt x="144267" y="644557"/>
                  <a:pt x="0" y="500289"/>
                  <a:pt x="0" y="322326"/>
                </a:cubicBezTo>
                <a:lnTo>
                  <a:pt x="0" y="322231"/>
                </a:lnTo>
                <a:cubicBezTo>
                  <a:pt x="0" y="144268"/>
                  <a:pt x="144268" y="0"/>
                  <a:pt x="322231" y="0"/>
                </a:cubicBezTo>
                <a:close/>
              </a:path>
            </a:pathLst>
          </a:custGeom>
          <a:solidFill>
            <a:srgbClr val="2EA7E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325025" y="3095625"/>
            <a:ext cx="1386078" cy="30777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>
              <a:lnSpc>
                <a:spcPct val="100000"/>
              </a:lnSpc>
            </a:pPr>
            <a:r>
              <a:rPr sz="2000" b="1" spc="-10" dirty="0" err="1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ポリエチレン</a:t>
            </a:r>
            <a:endParaRPr sz="2000" b="1" dirty="0"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325024" y="4132626"/>
            <a:ext cx="1802476" cy="5129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00"/>
              </a:lnSpc>
            </a:pPr>
            <a:r>
              <a:rPr lang="ja-JP" altLang="en-US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ポリエチレン</a:t>
            </a:r>
            <a:endParaRPr lang="en-US" altLang="ja-JP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  <a:p>
            <a:pPr>
              <a:lnSpc>
                <a:spcPts val="2000"/>
              </a:lnSpc>
            </a:pPr>
            <a:r>
              <a:rPr b="1" dirty="0" err="1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テレフタレート</a:t>
            </a:r>
            <a:endParaRPr b="1" dirty="0"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657077" y="4733409"/>
            <a:ext cx="2241823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0" dirty="0" err="1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ペットボトル</a:t>
            </a:r>
            <a:r>
              <a:rPr lang="en-US" altLang="ja-JP" sz="1100" b="0" dirty="0" err="1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､</a:t>
            </a:r>
            <a:r>
              <a:rPr sz="1100" b="0" dirty="0" err="1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透明容器</a:t>
            </a:r>
            <a:r>
              <a:rPr sz="1100" b="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 など</a:t>
            </a:r>
            <a:endParaRPr sz="1100" dirty="0"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36FDA278-8B91-C29F-964E-543868EAD928}"/>
              </a:ext>
            </a:extLst>
          </p:cNvPr>
          <p:cNvSpPr txBox="1"/>
          <p:nvPr/>
        </p:nvSpPr>
        <p:spPr>
          <a:xfrm>
            <a:off x="1507057" y="4205460"/>
            <a:ext cx="80897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ja-JP" sz="2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PET</a:t>
            </a:r>
            <a:endParaRPr kumimoji="1" lang="ja-JP" altLang="en-US" sz="28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736A179B-5EF9-BD92-4BCB-67D15F12FE24}"/>
              </a:ext>
            </a:extLst>
          </p:cNvPr>
          <p:cNvSpPr txBox="1"/>
          <p:nvPr/>
        </p:nvSpPr>
        <p:spPr>
          <a:xfrm>
            <a:off x="1492843" y="3092006"/>
            <a:ext cx="80897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ja-JP" sz="2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</a:t>
            </a:r>
            <a:endParaRPr kumimoji="1" lang="ja-JP" altLang="en-US" sz="28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21907F05-00BA-8372-68D5-436FD9A7F112}"/>
              </a:ext>
            </a:extLst>
          </p:cNvPr>
          <p:cNvSpPr txBox="1"/>
          <p:nvPr/>
        </p:nvSpPr>
        <p:spPr>
          <a:xfrm>
            <a:off x="5369286" y="3093929"/>
            <a:ext cx="59627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ja-JP" sz="2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PS</a:t>
            </a:r>
            <a:endParaRPr kumimoji="1" lang="ja-JP" altLang="en-US" sz="28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5" name="object 10">
            <a:extLst>
              <a:ext uri="{FF2B5EF4-FFF2-40B4-BE49-F238E27FC236}">
                <a16:creationId xmlns:a16="http://schemas.microsoft.com/office/drawing/2014/main" id="{697AB46A-8882-6011-C740-B4F431628042}"/>
              </a:ext>
            </a:extLst>
          </p:cNvPr>
          <p:cNvSpPr txBox="1"/>
          <p:nvPr/>
        </p:nvSpPr>
        <p:spPr>
          <a:xfrm>
            <a:off x="6007806" y="3095625"/>
            <a:ext cx="1410754" cy="30777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>
              <a:lnSpc>
                <a:spcPct val="100000"/>
              </a:lnSpc>
            </a:pPr>
            <a:r>
              <a:rPr lang="ja-JP" altLang="en-US" sz="2000" b="1" spc="-1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ポリスチレン</a:t>
            </a:r>
            <a:endParaRPr sz="2000" b="1" dirty="0"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</p:txBody>
      </p:sp>
      <p:sp>
        <p:nvSpPr>
          <p:cNvPr id="28" name="object 14">
            <a:extLst>
              <a:ext uri="{FF2B5EF4-FFF2-40B4-BE49-F238E27FC236}">
                <a16:creationId xmlns:a16="http://schemas.microsoft.com/office/drawing/2014/main" id="{0531513E-AEC5-93E5-300A-4E5214337202}"/>
              </a:ext>
            </a:extLst>
          </p:cNvPr>
          <p:cNvSpPr txBox="1"/>
          <p:nvPr/>
        </p:nvSpPr>
        <p:spPr>
          <a:xfrm>
            <a:off x="1657077" y="3589474"/>
            <a:ext cx="2241823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ja-JP" altLang="en-US" sz="1100" b="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キャップ</a:t>
            </a:r>
            <a:r>
              <a:rPr lang="en-US" altLang="ja-JP" sz="1100" b="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､</a:t>
            </a:r>
            <a:r>
              <a:rPr lang="ja-JP" altLang="en-US" sz="1100" b="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プチプチ</a:t>
            </a:r>
            <a:r>
              <a:rPr lang="en-US" altLang="ja-JP" sz="1100" b="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®､</a:t>
            </a:r>
            <a:r>
              <a:rPr lang="ja-JP" altLang="en-US" sz="1100" b="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レジ袋 など</a:t>
            </a:r>
          </a:p>
        </p:txBody>
      </p:sp>
      <p:sp>
        <p:nvSpPr>
          <p:cNvPr id="29" name="object 14">
            <a:extLst>
              <a:ext uri="{FF2B5EF4-FFF2-40B4-BE49-F238E27FC236}">
                <a16:creationId xmlns:a16="http://schemas.microsoft.com/office/drawing/2014/main" id="{BE7F0141-AF94-1DAB-062C-8B97D6B6D1E6}"/>
              </a:ext>
            </a:extLst>
          </p:cNvPr>
          <p:cNvSpPr txBox="1"/>
          <p:nvPr/>
        </p:nvSpPr>
        <p:spPr>
          <a:xfrm>
            <a:off x="5532672" y="3589474"/>
            <a:ext cx="2241823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ja-JP" altLang="en-US" sz="1100" b="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食品トレー</a:t>
            </a:r>
            <a:r>
              <a:rPr lang="en-US" altLang="ja-JP" sz="1100" b="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､</a:t>
            </a:r>
            <a:r>
              <a:rPr lang="ja-JP" altLang="en-US" sz="1100" b="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乳酸菌飲料容器 など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0112A72B-E014-7604-47D7-F64292B93FCC}"/>
              </a:ext>
            </a:extLst>
          </p:cNvPr>
          <p:cNvSpPr txBox="1"/>
          <p:nvPr/>
        </p:nvSpPr>
        <p:spPr>
          <a:xfrm>
            <a:off x="5382494" y="4207383"/>
            <a:ext cx="59627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ja-JP" sz="2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PP</a:t>
            </a:r>
            <a:endParaRPr kumimoji="1" lang="ja-JP" altLang="en-US" sz="28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1" name="object 10">
            <a:extLst>
              <a:ext uri="{FF2B5EF4-FFF2-40B4-BE49-F238E27FC236}">
                <a16:creationId xmlns:a16="http://schemas.microsoft.com/office/drawing/2014/main" id="{B7C41368-A9E6-A049-7737-9A308512FA9B}"/>
              </a:ext>
            </a:extLst>
          </p:cNvPr>
          <p:cNvSpPr txBox="1"/>
          <p:nvPr/>
        </p:nvSpPr>
        <p:spPr>
          <a:xfrm>
            <a:off x="6007805" y="4238625"/>
            <a:ext cx="1777295" cy="30777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>
              <a:lnSpc>
                <a:spcPct val="100000"/>
              </a:lnSpc>
            </a:pPr>
            <a:r>
              <a:rPr lang="ja-JP" altLang="en-US" sz="2000" b="1" spc="-1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ポリプロピレン</a:t>
            </a:r>
            <a:endParaRPr sz="2000" b="1" dirty="0"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</p:txBody>
      </p:sp>
      <p:sp>
        <p:nvSpPr>
          <p:cNvPr id="32" name="object 14">
            <a:extLst>
              <a:ext uri="{FF2B5EF4-FFF2-40B4-BE49-F238E27FC236}">
                <a16:creationId xmlns:a16="http://schemas.microsoft.com/office/drawing/2014/main" id="{A0A94F73-87A3-8355-FC49-340D1F4288E9}"/>
              </a:ext>
            </a:extLst>
          </p:cNvPr>
          <p:cNvSpPr txBox="1"/>
          <p:nvPr/>
        </p:nvSpPr>
        <p:spPr>
          <a:xfrm>
            <a:off x="5532672" y="4733409"/>
            <a:ext cx="2938228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ja-JP" altLang="en-US" sz="1100" b="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豆腐容器</a:t>
            </a:r>
            <a:r>
              <a:rPr lang="en-US" altLang="ja-JP" sz="1100" b="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､</a:t>
            </a:r>
            <a:r>
              <a:rPr lang="ja-JP" altLang="en-US" sz="1100" b="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ゼリー容器</a:t>
            </a:r>
            <a:r>
              <a:rPr lang="en-US" altLang="ja-JP" sz="1100" b="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､</a:t>
            </a:r>
            <a:r>
              <a:rPr lang="ja-JP" altLang="en-US" sz="1100" b="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冷凍食品トレー</a:t>
            </a:r>
            <a:r>
              <a:rPr lang="en-US" altLang="ja-JP" sz="1100" b="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､</a:t>
            </a:r>
            <a:r>
              <a:rPr lang="ja-JP" altLang="en-US" sz="1100" b="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キャップ など</a:t>
            </a:r>
          </a:p>
        </p:txBody>
      </p:sp>
      <p:pic>
        <p:nvPicPr>
          <p:cNvPr id="27" name="グラフィックス 26">
            <a:extLst>
              <a:ext uri="{FF2B5EF4-FFF2-40B4-BE49-F238E27FC236}">
                <a16:creationId xmlns:a16="http://schemas.microsoft.com/office/drawing/2014/main" id="{89E40C3A-DB28-D043-50F8-71504C5016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673168" y="3125524"/>
            <a:ext cx="1110966" cy="609676"/>
          </a:xfrm>
          <a:prstGeom prst="rect">
            <a:avLst/>
          </a:prstGeom>
        </p:spPr>
      </p:pic>
      <p:pic>
        <p:nvPicPr>
          <p:cNvPr id="34" name="グラフィックス 33">
            <a:extLst>
              <a:ext uri="{FF2B5EF4-FFF2-40B4-BE49-F238E27FC236}">
                <a16:creationId xmlns:a16="http://schemas.microsoft.com/office/drawing/2014/main" id="{BD6ACB82-1183-9537-D62D-94B77F19B7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423732" y="3050467"/>
            <a:ext cx="1181029" cy="731112"/>
          </a:xfrm>
          <a:prstGeom prst="rect">
            <a:avLst/>
          </a:prstGeom>
        </p:spPr>
      </p:pic>
      <p:pic>
        <p:nvPicPr>
          <p:cNvPr id="36" name="グラフィックス 35">
            <a:extLst>
              <a:ext uri="{FF2B5EF4-FFF2-40B4-BE49-F238E27FC236}">
                <a16:creationId xmlns:a16="http://schemas.microsoft.com/office/drawing/2014/main" id="{CC2A4561-64D7-D989-7139-1A87877ACE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799198" y="4148136"/>
            <a:ext cx="808970" cy="755923"/>
          </a:xfrm>
          <a:prstGeom prst="rect">
            <a:avLst/>
          </a:prstGeom>
        </p:spPr>
      </p:pic>
      <p:pic>
        <p:nvPicPr>
          <p:cNvPr id="38" name="グラフィックス 37">
            <a:extLst>
              <a:ext uri="{FF2B5EF4-FFF2-40B4-BE49-F238E27FC236}">
                <a16:creationId xmlns:a16="http://schemas.microsoft.com/office/drawing/2014/main" id="{C13269B0-A9FD-E868-DD6D-98E4F3959A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7562580" y="4148136"/>
            <a:ext cx="967906" cy="511607"/>
          </a:xfrm>
          <a:prstGeom prst="rect">
            <a:avLst/>
          </a:prstGeom>
        </p:spPr>
      </p:pic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98B78268-5368-D43A-C3A9-A200864ECC0F}"/>
              </a:ext>
            </a:extLst>
          </p:cNvPr>
          <p:cNvSpPr txBox="1"/>
          <p:nvPr/>
        </p:nvSpPr>
        <p:spPr>
          <a:xfrm>
            <a:off x="5550812" y="3517543"/>
            <a:ext cx="1678315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しょくひん                にゅうさんきん いんりょう よう  き</a:t>
            </a: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A2F89845-BC49-23A9-7F00-F7280F07403D}"/>
              </a:ext>
            </a:extLst>
          </p:cNvPr>
          <p:cNvSpPr txBox="1"/>
          <p:nvPr/>
        </p:nvSpPr>
        <p:spPr>
          <a:xfrm>
            <a:off x="5571730" y="4668598"/>
            <a:ext cx="184683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とう   ふ よう   き                 よう  き     れい とう しょくひん</a:t>
            </a: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D0D0A1E6-B85E-9178-860B-2C5D97E15023}"/>
              </a:ext>
            </a:extLst>
          </p:cNvPr>
          <p:cNvSpPr txBox="1"/>
          <p:nvPr/>
        </p:nvSpPr>
        <p:spPr>
          <a:xfrm>
            <a:off x="2390419" y="4664865"/>
            <a:ext cx="517881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とう めい よう  き</a:t>
            </a: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F8922791-6A7C-0886-CB76-45E523469BEC}"/>
              </a:ext>
            </a:extLst>
          </p:cNvPr>
          <p:cNvSpPr txBox="1"/>
          <p:nvPr/>
        </p:nvSpPr>
        <p:spPr>
          <a:xfrm>
            <a:off x="2980621" y="3519878"/>
            <a:ext cx="23479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ぶくろ</a:t>
            </a:r>
          </a:p>
        </p:txBody>
      </p:sp>
      <p:sp>
        <p:nvSpPr>
          <p:cNvPr id="47" name="object 14">
            <a:extLst>
              <a:ext uri="{FF2B5EF4-FFF2-40B4-BE49-F238E27FC236}">
                <a16:creationId xmlns:a16="http://schemas.microsoft.com/office/drawing/2014/main" id="{5DCF9877-E0A7-78B7-9177-E19681F13255}"/>
              </a:ext>
            </a:extLst>
          </p:cNvPr>
          <p:cNvSpPr txBox="1"/>
          <p:nvPr/>
        </p:nvSpPr>
        <p:spPr>
          <a:xfrm>
            <a:off x="1563159" y="3044879"/>
            <a:ext cx="528842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ja-JP" altLang="en-US" sz="800" b="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ピーイー</a:t>
            </a:r>
          </a:p>
        </p:txBody>
      </p:sp>
      <p:sp>
        <p:nvSpPr>
          <p:cNvPr id="48" name="object 14">
            <a:extLst>
              <a:ext uri="{FF2B5EF4-FFF2-40B4-BE49-F238E27FC236}">
                <a16:creationId xmlns:a16="http://schemas.microsoft.com/office/drawing/2014/main" id="{CCA77498-9BA1-6065-B27D-F9B942B347BF}"/>
              </a:ext>
            </a:extLst>
          </p:cNvPr>
          <p:cNvSpPr txBox="1"/>
          <p:nvPr/>
        </p:nvSpPr>
        <p:spPr>
          <a:xfrm>
            <a:off x="1751536" y="4169471"/>
            <a:ext cx="364918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ja-JP" altLang="en-US" sz="800" b="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ペット</a:t>
            </a:r>
          </a:p>
        </p:txBody>
      </p:sp>
      <p:sp>
        <p:nvSpPr>
          <p:cNvPr id="49" name="object 14">
            <a:extLst>
              <a:ext uri="{FF2B5EF4-FFF2-40B4-BE49-F238E27FC236}">
                <a16:creationId xmlns:a16="http://schemas.microsoft.com/office/drawing/2014/main" id="{A6B0C5EF-A1CA-35D5-393C-ED520761EAA8}"/>
              </a:ext>
            </a:extLst>
          </p:cNvPr>
          <p:cNvSpPr txBox="1"/>
          <p:nvPr/>
        </p:nvSpPr>
        <p:spPr>
          <a:xfrm>
            <a:off x="5453562" y="4169134"/>
            <a:ext cx="487182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ja-JP" altLang="en-US" sz="800" b="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ピーピー</a:t>
            </a:r>
          </a:p>
        </p:txBody>
      </p:sp>
      <p:sp>
        <p:nvSpPr>
          <p:cNvPr id="50" name="object 14">
            <a:extLst>
              <a:ext uri="{FF2B5EF4-FFF2-40B4-BE49-F238E27FC236}">
                <a16:creationId xmlns:a16="http://schemas.microsoft.com/office/drawing/2014/main" id="{AC0DFDD4-FA46-2A15-A55E-9E360EC83B5D}"/>
              </a:ext>
            </a:extLst>
          </p:cNvPr>
          <p:cNvSpPr txBox="1"/>
          <p:nvPr/>
        </p:nvSpPr>
        <p:spPr>
          <a:xfrm>
            <a:off x="5427434" y="3044226"/>
            <a:ext cx="487182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ja-JP" altLang="en-US" sz="800" b="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ピーエス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1632" y="361315"/>
            <a:ext cx="9360535" cy="6840220"/>
          </a:xfrm>
          <a:custGeom>
            <a:avLst/>
            <a:gdLst/>
            <a:ahLst/>
            <a:cxnLst/>
            <a:rect l="l" t="t" r="r" b="b"/>
            <a:pathLst>
              <a:path w="9360535" h="6840220">
                <a:moveTo>
                  <a:pt x="9252000" y="0"/>
                </a:moveTo>
                <a:lnTo>
                  <a:pt x="108000" y="0"/>
                </a:lnTo>
                <a:lnTo>
                  <a:pt x="65960" y="8488"/>
                </a:lnTo>
                <a:lnTo>
                  <a:pt x="31630" y="31635"/>
                </a:lnTo>
                <a:lnTo>
                  <a:pt x="8486" y="65965"/>
                </a:lnTo>
                <a:lnTo>
                  <a:pt x="0" y="108000"/>
                </a:lnTo>
                <a:lnTo>
                  <a:pt x="0" y="6732003"/>
                </a:lnTo>
                <a:lnTo>
                  <a:pt x="8486" y="6774044"/>
                </a:lnTo>
                <a:lnTo>
                  <a:pt x="31630" y="6808373"/>
                </a:lnTo>
                <a:lnTo>
                  <a:pt x="65960" y="6831517"/>
                </a:lnTo>
                <a:lnTo>
                  <a:pt x="108000" y="6840004"/>
                </a:lnTo>
                <a:lnTo>
                  <a:pt x="9252000" y="6840004"/>
                </a:lnTo>
                <a:lnTo>
                  <a:pt x="9294041" y="6831517"/>
                </a:lnTo>
                <a:lnTo>
                  <a:pt x="9328370" y="6808373"/>
                </a:lnTo>
                <a:lnTo>
                  <a:pt x="9351515" y="6774044"/>
                </a:lnTo>
                <a:lnTo>
                  <a:pt x="9360001" y="6732003"/>
                </a:lnTo>
                <a:lnTo>
                  <a:pt x="9360001" y="108000"/>
                </a:lnTo>
                <a:lnTo>
                  <a:pt x="9351515" y="65965"/>
                </a:lnTo>
                <a:lnTo>
                  <a:pt x="9328370" y="31635"/>
                </a:lnTo>
                <a:lnTo>
                  <a:pt x="9294041" y="8488"/>
                </a:lnTo>
                <a:lnTo>
                  <a:pt x="9252000" y="0"/>
                </a:lnTo>
                <a:close/>
              </a:path>
            </a:pathLst>
          </a:custGeom>
          <a:solidFill>
            <a:srgbClr val="CEE6C1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61" name="グラフィックス 60">
            <a:extLst>
              <a:ext uri="{FF2B5EF4-FFF2-40B4-BE49-F238E27FC236}">
                <a16:creationId xmlns:a16="http://schemas.microsoft.com/office/drawing/2014/main" id="{44860204-C105-62BE-F991-AC6A72223D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394392" y="3172890"/>
            <a:ext cx="2401108" cy="859344"/>
          </a:xfrm>
          <a:prstGeom prst="rect">
            <a:avLst/>
          </a:prstGeom>
        </p:spPr>
      </p:pic>
      <p:pic>
        <p:nvPicPr>
          <p:cNvPr id="58" name="グラフィックス 57">
            <a:extLst>
              <a:ext uri="{FF2B5EF4-FFF2-40B4-BE49-F238E27FC236}">
                <a16:creationId xmlns:a16="http://schemas.microsoft.com/office/drawing/2014/main" id="{3DD56149-33B7-6793-059C-E08C4A53EA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835399" y="4263324"/>
            <a:ext cx="2401108" cy="859344"/>
          </a:xfrm>
          <a:prstGeom prst="rect">
            <a:avLst/>
          </a:prstGeom>
        </p:spPr>
      </p:pic>
      <p:pic>
        <p:nvPicPr>
          <p:cNvPr id="53" name="グラフィックス 52">
            <a:extLst>
              <a:ext uri="{FF2B5EF4-FFF2-40B4-BE49-F238E27FC236}">
                <a16:creationId xmlns:a16="http://schemas.microsoft.com/office/drawing/2014/main" id="{79BE5928-3F8F-3E85-4411-D11214E9D4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824934" y="3173077"/>
            <a:ext cx="2401108" cy="859344"/>
          </a:xfrm>
          <a:prstGeom prst="rect">
            <a:avLst/>
          </a:prstGeom>
        </p:spPr>
      </p:pic>
      <p:pic>
        <p:nvPicPr>
          <p:cNvPr id="6" name="グラフィックス 5">
            <a:extLst>
              <a:ext uri="{FF2B5EF4-FFF2-40B4-BE49-F238E27FC236}">
                <a16:creationId xmlns:a16="http://schemas.microsoft.com/office/drawing/2014/main" id="{7BCC15C1-E507-3671-4C0A-EEF5DEE8EA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258901" y="3172890"/>
            <a:ext cx="2401108" cy="859344"/>
          </a:xfrm>
          <a:prstGeom prst="rect">
            <a:avLst/>
          </a:prstGeom>
        </p:spPr>
      </p:pic>
      <p:sp>
        <p:nvSpPr>
          <p:cNvPr id="48" name="object 6">
            <a:extLst>
              <a:ext uri="{FF2B5EF4-FFF2-40B4-BE49-F238E27FC236}">
                <a16:creationId xmlns:a16="http://schemas.microsoft.com/office/drawing/2014/main" id="{B225FEAE-FEB1-D199-3415-3DA8FFB260B2}"/>
              </a:ext>
            </a:extLst>
          </p:cNvPr>
          <p:cNvSpPr/>
          <p:nvPr/>
        </p:nvSpPr>
        <p:spPr>
          <a:xfrm>
            <a:off x="1235191" y="5472184"/>
            <a:ext cx="7560309" cy="968375"/>
          </a:xfrm>
          <a:custGeom>
            <a:avLst/>
            <a:gdLst/>
            <a:ahLst/>
            <a:cxnLst/>
            <a:rect l="l" t="t" r="r" b="b"/>
            <a:pathLst>
              <a:path w="7560309" h="968375">
                <a:moveTo>
                  <a:pt x="7076109" y="0"/>
                </a:moveTo>
                <a:lnTo>
                  <a:pt x="483895" y="0"/>
                </a:lnTo>
                <a:lnTo>
                  <a:pt x="437293" y="2215"/>
                </a:lnTo>
                <a:lnTo>
                  <a:pt x="391944" y="8724"/>
                </a:lnTo>
                <a:lnTo>
                  <a:pt x="348051" y="19326"/>
                </a:lnTo>
                <a:lnTo>
                  <a:pt x="305817" y="33818"/>
                </a:lnTo>
                <a:lnTo>
                  <a:pt x="265445" y="51996"/>
                </a:lnTo>
                <a:lnTo>
                  <a:pt x="227137" y="73658"/>
                </a:lnTo>
                <a:lnTo>
                  <a:pt x="191096" y="98601"/>
                </a:lnTo>
                <a:lnTo>
                  <a:pt x="157526" y="126622"/>
                </a:lnTo>
                <a:lnTo>
                  <a:pt x="126628" y="157519"/>
                </a:lnTo>
                <a:lnTo>
                  <a:pt x="98605" y="191088"/>
                </a:lnTo>
                <a:lnTo>
                  <a:pt x="73661" y="227128"/>
                </a:lnTo>
                <a:lnTo>
                  <a:pt x="51999" y="265435"/>
                </a:lnTo>
                <a:lnTo>
                  <a:pt x="33820" y="305806"/>
                </a:lnTo>
                <a:lnTo>
                  <a:pt x="19328" y="348040"/>
                </a:lnTo>
                <a:lnTo>
                  <a:pt x="8725" y="391932"/>
                </a:lnTo>
                <a:lnTo>
                  <a:pt x="2215" y="437280"/>
                </a:lnTo>
                <a:lnTo>
                  <a:pt x="0" y="483882"/>
                </a:lnTo>
                <a:lnTo>
                  <a:pt x="2215" y="530484"/>
                </a:lnTo>
                <a:lnTo>
                  <a:pt x="8725" y="575833"/>
                </a:lnTo>
                <a:lnTo>
                  <a:pt x="19328" y="619726"/>
                </a:lnTo>
                <a:lnTo>
                  <a:pt x="33820" y="661960"/>
                </a:lnTo>
                <a:lnTo>
                  <a:pt x="51999" y="702332"/>
                </a:lnTo>
                <a:lnTo>
                  <a:pt x="73661" y="740640"/>
                </a:lnTo>
                <a:lnTo>
                  <a:pt x="98605" y="776681"/>
                </a:lnTo>
                <a:lnTo>
                  <a:pt x="126628" y="810251"/>
                </a:lnTo>
                <a:lnTo>
                  <a:pt x="157526" y="841149"/>
                </a:lnTo>
                <a:lnTo>
                  <a:pt x="191096" y="869172"/>
                </a:lnTo>
                <a:lnTo>
                  <a:pt x="227137" y="894116"/>
                </a:lnTo>
                <a:lnTo>
                  <a:pt x="265445" y="915779"/>
                </a:lnTo>
                <a:lnTo>
                  <a:pt x="305817" y="933957"/>
                </a:lnTo>
                <a:lnTo>
                  <a:pt x="348051" y="948450"/>
                </a:lnTo>
                <a:lnTo>
                  <a:pt x="391944" y="959052"/>
                </a:lnTo>
                <a:lnTo>
                  <a:pt x="437293" y="965562"/>
                </a:lnTo>
                <a:lnTo>
                  <a:pt x="483895" y="967778"/>
                </a:lnTo>
                <a:lnTo>
                  <a:pt x="7076109" y="967778"/>
                </a:lnTo>
                <a:lnTo>
                  <a:pt x="7122711" y="965562"/>
                </a:lnTo>
                <a:lnTo>
                  <a:pt x="7168060" y="959052"/>
                </a:lnTo>
                <a:lnTo>
                  <a:pt x="7211953" y="948450"/>
                </a:lnTo>
                <a:lnTo>
                  <a:pt x="7254187" y="933957"/>
                </a:lnTo>
                <a:lnTo>
                  <a:pt x="7294559" y="915779"/>
                </a:lnTo>
                <a:lnTo>
                  <a:pt x="7332867" y="894116"/>
                </a:lnTo>
                <a:lnTo>
                  <a:pt x="7368908" y="869172"/>
                </a:lnTo>
                <a:lnTo>
                  <a:pt x="7402479" y="841149"/>
                </a:lnTo>
                <a:lnTo>
                  <a:pt x="7433376" y="810251"/>
                </a:lnTo>
                <a:lnTo>
                  <a:pt x="7461399" y="776681"/>
                </a:lnTo>
                <a:lnTo>
                  <a:pt x="7486343" y="740640"/>
                </a:lnTo>
                <a:lnTo>
                  <a:pt x="7508006" y="702332"/>
                </a:lnTo>
                <a:lnTo>
                  <a:pt x="7526185" y="661960"/>
                </a:lnTo>
                <a:lnTo>
                  <a:pt x="7540677" y="619726"/>
                </a:lnTo>
                <a:lnTo>
                  <a:pt x="7551279" y="575833"/>
                </a:lnTo>
                <a:lnTo>
                  <a:pt x="7557790" y="530484"/>
                </a:lnTo>
                <a:lnTo>
                  <a:pt x="7560005" y="483882"/>
                </a:lnTo>
                <a:lnTo>
                  <a:pt x="7557790" y="437280"/>
                </a:lnTo>
                <a:lnTo>
                  <a:pt x="7551279" y="391932"/>
                </a:lnTo>
                <a:lnTo>
                  <a:pt x="7540677" y="348040"/>
                </a:lnTo>
                <a:lnTo>
                  <a:pt x="7526185" y="305806"/>
                </a:lnTo>
                <a:lnTo>
                  <a:pt x="7508006" y="265435"/>
                </a:lnTo>
                <a:lnTo>
                  <a:pt x="7486343" y="227128"/>
                </a:lnTo>
                <a:lnTo>
                  <a:pt x="7461399" y="191088"/>
                </a:lnTo>
                <a:lnTo>
                  <a:pt x="7433376" y="157519"/>
                </a:lnTo>
                <a:lnTo>
                  <a:pt x="7402479" y="126622"/>
                </a:lnTo>
                <a:lnTo>
                  <a:pt x="7368908" y="98601"/>
                </a:lnTo>
                <a:lnTo>
                  <a:pt x="7332867" y="73658"/>
                </a:lnTo>
                <a:lnTo>
                  <a:pt x="7294559" y="51996"/>
                </a:lnTo>
                <a:lnTo>
                  <a:pt x="7254187" y="33818"/>
                </a:lnTo>
                <a:lnTo>
                  <a:pt x="7211953" y="19326"/>
                </a:lnTo>
                <a:lnTo>
                  <a:pt x="7168060" y="8724"/>
                </a:lnTo>
                <a:lnTo>
                  <a:pt x="7122711" y="2215"/>
                </a:lnTo>
                <a:lnTo>
                  <a:pt x="7076109" y="0"/>
                </a:lnTo>
                <a:close/>
              </a:path>
            </a:pathLst>
          </a:custGeom>
          <a:solidFill>
            <a:srgbClr val="F15A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618990" y="1032272"/>
            <a:ext cx="6833926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b="1" spc="-25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プラスチックは軽くて丈夫</a:t>
            </a:r>
            <a:r>
              <a:rPr b="1" spc="-25" dirty="0">
                <a:latin typeface="Meiryo UI" panose="020B0604030504040204" pitchFamily="50" charset="-128"/>
                <a:ea typeface="Meiryo UI" panose="020B0604030504040204" pitchFamily="50" charset="-128"/>
              </a:rPr>
              <a:t>!</a:t>
            </a:r>
          </a:p>
        </p:txBody>
      </p:sp>
      <p:sp>
        <p:nvSpPr>
          <p:cNvPr id="5" name="object 5"/>
          <p:cNvSpPr/>
          <p:nvPr/>
        </p:nvSpPr>
        <p:spPr>
          <a:xfrm>
            <a:off x="1295855" y="1761380"/>
            <a:ext cx="7454900" cy="0"/>
          </a:xfrm>
          <a:custGeom>
            <a:avLst/>
            <a:gdLst/>
            <a:ahLst/>
            <a:cxnLst/>
            <a:rect l="l" t="t" r="r" b="b"/>
            <a:pathLst>
              <a:path w="7454900">
                <a:moveTo>
                  <a:pt x="0" y="0"/>
                </a:moveTo>
                <a:lnTo>
                  <a:pt x="7454900" y="0"/>
                </a:lnTo>
              </a:path>
            </a:pathLst>
          </a:custGeom>
          <a:ln w="38100" cap="rnd">
            <a:solidFill>
              <a:srgbClr val="F15A30"/>
            </a:solidFill>
          </a:ln>
        </p:spPr>
        <p:txBody>
          <a:bodyPr wrap="square" lIns="0" tIns="0" rIns="0" bIns="0" rtlCol="0"/>
          <a:lstStyle/>
          <a:p>
            <a:endParaRPr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708605" y="5622946"/>
            <a:ext cx="6629400" cy="6924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sz="20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プラスチックはなかなか分解されないため</a:t>
            </a:r>
            <a:endParaRPr sz="2000" b="1" dirty="0"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sz="20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海の中に入ってしまうと､数百年間残ると言われています｡</a:t>
            </a:r>
            <a:endParaRPr sz="2000" b="1" dirty="0"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759789" y="3434635"/>
            <a:ext cx="967911" cy="5847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  <a:tabLst>
                <a:tab pos="2569210" algn="l"/>
              </a:tabLst>
            </a:pPr>
            <a:r>
              <a:rPr sz="3800" b="1" spc="-35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-OTF じゅん Pro 501"/>
              </a:rPr>
              <a:t>20</a:t>
            </a:r>
            <a:r>
              <a:rPr lang="ja-JP" altLang="en-US" sz="3200" b="1" baseline="17195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-OTF じゅん Pro 501"/>
              </a:rPr>
              <a:t>年</a:t>
            </a:r>
            <a:endParaRPr sz="3200" baseline="9043" dirty="0">
              <a:latin typeface="Meiryo UI" panose="020B0604030504040204" pitchFamily="50" charset="-128"/>
              <a:ea typeface="Meiryo UI" panose="020B0604030504040204" pitchFamily="50" charset="-128"/>
              <a:cs typeface="A-OTF じゅん Pro 501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272867" y="4263323"/>
            <a:ext cx="2408555" cy="859790"/>
          </a:xfrm>
          <a:custGeom>
            <a:avLst/>
            <a:gdLst/>
            <a:ahLst/>
            <a:cxnLst/>
            <a:rect l="l" t="t" r="r" b="b"/>
            <a:pathLst>
              <a:path w="2408554" h="859789">
                <a:moveTo>
                  <a:pt x="1978393" y="0"/>
                </a:moveTo>
                <a:lnTo>
                  <a:pt x="429679" y="0"/>
                </a:lnTo>
                <a:lnTo>
                  <a:pt x="382859" y="2521"/>
                </a:lnTo>
                <a:lnTo>
                  <a:pt x="337500" y="9910"/>
                </a:lnTo>
                <a:lnTo>
                  <a:pt x="293864" y="21904"/>
                </a:lnTo>
                <a:lnTo>
                  <a:pt x="252213" y="38242"/>
                </a:lnTo>
                <a:lnTo>
                  <a:pt x="212808" y="58661"/>
                </a:lnTo>
                <a:lnTo>
                  <a:pt x="175913" y="82900"/>
                </a:lnTo>
                <a:lnTo>
                  <a:pt x="141788" y="110696"/>
                </a:lnTo>
                <a:lnTo>
                  <a:pt x="110697" y="141786"/>
                </a:lnTo>
                <a:lnTo>
                  <a:pt x="82901" y="175910"/>
                </a:lnTo>
                <a:lnTo>
                  <a:pt x="58662" y="212804"/>
                </a:lnTo>
                <a:lnTo>
                  <a:pt x="38242" y="252208"/>
                </a:lnTo>
                <a:lnTo>
                  <a:pt x="21904" y="293858"/>
                </a:lnTo>
                <a:lnTo>
                  <a:pt x="9910" y="337492"/>
                </a:lnTo>
                <a:lnTo>
                  <a:pt x="2521" y="382849"/>
                </a:lnTo>
                <a:lnTo>
                  <a:pt x="0" y="429666"/>
                </a:lnTo>
                <a:lnTo>
                  <a:pt x="2521" y="476485"/>
                </a:lnTo>
                <a:lnTo>
                  <a:pt x="9910" y="521844"/>
                </a:lnTo>
                <a:lnTo>
                  <a:pt x="21904" y="565480"/>
                </a:lnTo>
                <a:lnTo>
                  <a:pt x="38242" y="607132"/>
                </a:lnTo>
                <a:lnTo>
                  <a:pt x="58662" y="646536"/>
                </a:lnTo>
                <a:lnTo>
                  <a:pt x="82901" y="683432"/>
                </a:lnTo>
                <a:lnTo>
                  <a:pt x="110697" y="717556"/>
                </a:lnTo>
                <a:lnTo>
                  <a:pt x="141788" y="748648"/>
                </a:lnTo>
                <a:lnTo>
                  <a:pt x="175913" y="776444"/>
                </a:lnTo>
                <a:lnTo>
                  <a:pt x="212808" y="800683"/>
                </a:lnTo>
                <a:lnTo>
                  <a:pt x="252213" y="821102"/>
                </a:lnTo>
                <a:lnTo>
                  <a:pt x="293864" y="837440"/>
                </a:lnTo>
                <a:lnTo>
                  <a:pt x="337500" y="849435"/>
                </a:lnTo>
                <a:lnTo>
                  <a:pt x="382859" y="856824"/>
                </a:lnTo>
                <a:lnTo>
                  <a:pt x="429679" y="859345"/>
                </a:lnTo>
                <a:lnTo>
                  <a:pt x="1978393" y="859345"/>
                </a:lnTo>
                <a:lnTo>
                  <a:pt x="2025210" y="856824"/>
                </a:lnTo>
                <a:lnTo>
                  <a:pt x="2070567" y="849435"/>
                </a:lnTo>
                <a:lnTo>
                  <a:pt x="2114202" y="837440"/>
                </a:lnTo>
                <a:lnTo>
                  <a:pt x="2155853" y="821102"/>
                </a:lnTo>
                <a:lnTo>
                  <a:pt x="2195258" y="800683"/>
                </a:lnTo>
                <a:lnTo>
                  <a:pt x="2232153" y="776444"/>
                </a:lnTo>
                <a:lnTo>
                  <a:pt x="2266278" y="748648"/>
                </a:lnTo>
                <a:lnTo>
                  <a:pt x="2297370" y="717556"/>
                </a:lnTo>
                <a:lnTo>
                  <a:pt x="2325167" y="683432"/>
                </a:lnTo>
                <a:lnTo>
                  <a:pt x="2349407" y="646536"/>
                </a:lnTo>
                <a:lnTo>
                  <a:pt x="2369827" y="607132"/>
                </a:lnTo>
                <a:lnTo>
                  <a:pt x="2386166" y="565480"/>
                </a:lnTo>
                <a:lnTo>
                  <a:pt x="2398161" y="521844"/>
                </a:lnTo>
                <a:lnTo>
                  <a:pt x="2405551" y="476485"/>
                </a:lnTo>
                <a:lnTo>
                  <a:pt x="2408072" y="429666"/>
                </a:lnTo>
                <a:lnTo>
                  <a:pt x="2405551" y="382849"/>
                </a:lnTo>
                <a:lnTo>
                  <a:pt x="2398161" y="337492"/>
                </a:lnTo>
                <a:lnTo>
                  <a:pt x="2386166" y="293858"/>
                </a:lnTo>
                <a:lnTo>
                  <a:pt x="2369827" y="252208"/>
                </a:lnTo>
                <a:lnTo>
                  <a:pt x="2349407" y="212804"/>
                </a:lnTo>
                <a:lnTo>
                  <a:pt x="2325167" y="175910"/>
                </a:lnTo>
                <a:lnTo>
                  <a:pt x="2297370" y="141786"/>
                </a:lnTo>
                <a:lnTo>
                  <a:pt x="2266278" y="110696"/>
                </a:lnTo>
                <a:lnTo>
                  <a:pt x="2232153" y="82900"/>
                </a:lnTo>
                <a:lnTo>
                  <a:pt x="2195258" y="58661"/>
                </a:lnTo>
                <a:lnTo>
                  <a:pt x="2155853" y="38242"/>
                </a:lnTo>
                <a:lnTo>
                  <a:pt x="2114202" y="21904"/>
                </a:lnTo>
                <a:lnTo>
                  <a:pt x="2070567" y="9910"/>
                </a:lnTo>
                <a:lnTo>
                  <a:pt x="2025210" y="2521"/>
                </a:lnTo>
                <a:lnTo>
                  <a:pt x="1978393" y="0"/>
                </a:lnTo>
                <a:close/>
              </a:path>
            </a:pathLst>
          </a:custGeom>
          <a:solidFill>
            <a:srgbClr val="27AAE1"/>
          </a:solidFill>
        </p:spPr>
        <p:txBody>
          <a:bodyPr wrap="square" lIns="0" tIns="0" rIns="0" bIns="0" rtlCol="0"/>
          <a:lstStyle/>
          <a:p>
            <a:endParaRPr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6390967" y="4263323"/>
            <a:ext cx="2408555" cy="859790"/>
          </a:xfrm>
          <a:custGeom>
            <a:avLst/>
            <a:gdLst/>
            <a:ahLst/>
            <a:cxnLst/>
            <a:rect l="l" t="t" r="r" b="b"/>
            <a:pathLst>
              <a:path w="2408554" h="859789">
                <a:moveTo>
                  <a:pt x="1978393" y="0"/>
                </a:moveTo>
                <a:lnTo>
                  <a:pt x="429679" y="0"/>
                </a:lnTo>
                <a:lnTo>
                  <a:pt x="382859" y="2521"/>
                </a:lnTo>
                <a:lnTo>
                  <a:pt x="337500" y="9910"/>
                </a:lnTo>
                <a:lnTo>
                  <a:pt x="293864" y="21904"/>
                </a:lnTo>
                <a:lnTo>
                  <a:pt x="252213" y="38242"/>
                </a:lnTo>
                <a:lnTo>
                  <a:pt x="212808" y="58661"/>
                </a:lnTo>
                <a:lnTo>
                  <a:pt x="175913" y="82900"/>
                </a:lnTo>
                <a:lnTo>
                  <a:pt x="141788" y="110696"/>
                </a:lnTo>
                <a:lnTo>
                  <a:pt x="110697" y="141786"/>
                </a:lnTo>
                <a:lnTo>
                  <a:pt x="82901" y="175910"/>
                </a:lnTo>
                <a:lnTo>
                  <a:pt x="58662" y="212804"/>
                </a:lnTo>
                <a:lnTo>
                  <a:pt x="38242" y="252208"/>
                </a:lnTo>
                <a:lnTo>
                  <a:pt x="21904" y="293858"/>
                </a:lnTo>
                <a:lnTo>
                  <a:pt x="9910" y="337492"/>
                </a:lnTo>
                <a:lnTo>
                  <a:pt x="2521" y="382849"/>
                </a:lnTo>
                <a:lnTo>
                  <a:pt x="0" y="429666"/>
                </a:lnTo>
                <a:lnTo>
                  <a:pt x="2521" y="476485"/>
                </a:lnTo>
                <a:lnTo>
                  <a:pt x="9910" y="521844"/>
                </a:lnTo>
                <a:lnTo>
                  <a:pt x="21904" y="565480"/>
                </a:lnTo>
                <a:lnTo>
                  <a:pt x="38242" y="607132"/>
                </a:lnTo>
                <a:lnTo>
                  <a:pt x="58662" y="646536"/>
                </a:lnTo>
                <a:lnTo>
                  <a:pt x="82901" y="683432"/>
                </a:lnTo>
                <a:lnTo>
                  <a:pt x="110697" y="717556"/>
                </a:lnTo>
                <a:lnTo>
                  <a:pt x="141788" y="748648"/>
                </a:lnTo>
                <a:lnTo>
                  <a:pt x="175913" y="776444"/>
                </a:lnTo>
                <a:lnTo>
                  <a:pt x="212808" y="800683"/>
                </a:lnTo>
                <a:lnTo>
                  <a:pt x="252213" y="821102"/>
                </a:lnTo>
                <a:lnTo>
                  <a:pt x="293864" y="837440"/>
                </a:lnTo>
                <a:lnTo>
                  <a:pt x="337500" y="849435"/>
                </a:lnTo>
                <a:lnTo>
                  <a:pt x="382859" y="856824"/>
                </a:lnTo>
                <a:lnTo>
                  <a:pt x="429679" y="859345"/>
                </a:lnTo>
                <a:lnTo>
                  <a:pt x="1978393" y="859345"/>
                </a:lnTo>
                <a:lnTo>
                  <a:pt x="2025210" y="856824"/>
                </a:lnTo>
                <a:lnTo>
                  <a:pt x="2070567" y="849435"/>
                </a:lnTo>
                <a:lnTo>
                  <a:pt x="2114202" y="837440"/>
                </a:lnTo>
                <a:lnTo>
                  <a:pt x="2155853" y="821102"/>
                </a:lnTo>
                <a:lnTo>
                  <a:pt x="2195258" y="800683"/>
                </a:lnTo>
                <a:lnTo>
                  <a:pt x="2232153" y="776444"/>
                </a:lnTo>
                <a:lnTo>
                  <a:pt x="2266278" y="748648"/>
                </a:lnTo>
                <a:lnTo>
                  <a:pt x="2297370" y="717556"/>
                </a:lnTo>
                <a:lnTo>
                  <a:pt x="2325167" y="683432"/>
                </a:lnTo>
                <a:lnTo>
                  <a:pt x="2349407" y="646536"/>
                </a:lnTo>
                <a:lnTo>
                  <a:pt x="2369827" y="607132"/>
                </a:lnTo>
                <a:lnTo>
                  <a:pt x="2386166" y="565480"/>
                </a:lnTo>
                <a:lnTo>
                  <a:pt x="2398161" y="521844"/>
                </a:lnTo>
                <a:lnTo>
                  <a:pt x="2405551" y="476485"/>
                </a:lnTo>
                <a:lnTo>
                  <a:pt x="2408072" y="429666"/>
                </a:lnTo>
                <a:lnTo>
                  <a:pt x="2405551" y="382849"/>
                </a:lnTo>
                <a:lnTo>
                  <a:pt x="2398161" y="337492"/>
                </a:lnTo>
                <a:lnTo>
                  <a:pt x="2386166" y="293858"/>
                </a:lnTo>
                <a:lnTo>
                  <a:pt x="2369827" y="252208"/>
                </a:lnTo>
                <a:lnTo>
                  <a:pt x="2349407" y="212804"/>
                </a:lnTo>
                <a:lnTo>
                  <a:pt x="2325167" y="175910"/>
                </a:lnTo>
                <a:lnTo>
                  <a:pt x="2297370" y="141786"/>
                </a:lnTo>
                <a:lnTo>
                  <a:pt x="2266278" y="110696"/>
                </a:lnTo>
                <a:lnTo>
                  <a:pt x="2232153" y="82900"/>
                </a:lnTo>
                <a:lnTo>
                  <a:pt x="2195258" y="58661"/>
                </a:lnTo>
                <a:lnTo>
                  <a:pt x="2155853" y="38242"/>
                </a:lnTo>
                <a:lnTo>
                  <a:pt x="2114202" y="21904"/>
                </a:lnTo>
                <a:lnTo>
                  <a:pt x="2070567" y="9910"/>
                </a:lnTo>
                <a:lnTo>
                  <a:pt x="2025210" y="2521"/>
                </a:lnTo>
                <a:lnTo>
                  <a:pt x="1978393" y="0"/>
                </a:lnTo>
                <a:close/>
              </a:path>
            </a:pathLst>
          </a:custGeom>
          <a:solidFill>
            <a:srgbClr val="27AAE1"/>
          </a:solidFill>
        </p:spPr>
        <p:txBody>
          <a:bodyPr wrap="square" lIns="0" tIns="0" rIns="0" bIns="0" rtlCol="0"/>
          <a:lstStyle/>
          <a:p>
            <a:endParaRPr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915832" y="3255024"/>
            <a:ext cx="1602068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599055" algn="l"/>
                <a:tab pos="4977765" algn="l"/>
              </a:tabLst>
            </a:pPr>
            <a:r>
              <a:rPr sz="1600" b="1" dirty="0" err="1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たばこのフィルタ</a:t>
            </a:r>
            <a:r>
              <a:rPr sz="16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ー</a:t>
            </a:r>
            <a:endParaRPr sz="1600" b="1" baseline="1984" dirty="0"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2208174" y="3434635"/>
            <a:ext cx="1000611" cy="5847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3800" b="1" spc="-30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-OTF じゅん Pro 501"/>
              </a:rPr>
              <a:t>1</a:t>
            </a:r>
            <a:r>
              <a:rPr sz="38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-OTF じゅん Pro 501"/>
              </a:rPr>
              <a:t>0</a:t>
            </a:r>
            <a:r>
              <a:rPr sz="3200" b="1" baseline="17195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-OTF じゅん Pro 501"/>
              </a:rPr>
              <a:t>年</a:t>
            </a:r>
            <a:endParaRPr sz="3200" baseline="17195" dirty="0">
              <a:latin typeface="Meiryo UI" panose="020B0604030504040204" pitchFamily="50" charset="-128"/>
              <a:ea typeface="Meiryo UI" panose="020B0604030504040204" pitchFamily="50" charset="-128"/>
              <a:cs typeface="A-OTF じゅん Pro 501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2683614" y="2744834"/>
            <a:ext cx="4750177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b="1" spc="-5" dirty="0" err="1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海の中のごみが分解されて小さくなる年数</a:t>
            </a:r>
            <a:endParaRPr b="1" dirty="0"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5251431" y="5217853"/>
            <a:ext cx="3101617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900" spc="-10" dirty="0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-OTF じゅん Pro 201"/>
              </a:rPr>
              <a:t>出典：NOAA(アメリカ海洋大気庁) </a:t>
            </a:r>
            <a:r>
              <a:rPr sz="900" dirty="0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-OTF じゅん Pro 201"/>
              </a:rPr>
              <a:t>／Woods Hole Sea</a:t>
            </a:r>
            <a:r>
              <a:rPr sz="900" spc="5" dirty="0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-OTF じゅん Pro 201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-OTF じゅん Pro 201"/>
              </a:rPr>
              <a:t>Grant</a:t>
            </a:r>
            <a:endParaRPr sz="900" dirty="0">
              <a:latin typeface="Meiryo UI" panose="020B0604030504040204" pitchFamily="50" charset="-128"/>
              <a:ea typeface="Meiryo UI" panose="020B0604030504040204" pitchFamily="50" charset="-128"/>
              <a:cs typeface="A-OTF じゅん Pro 201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2794177" y="3478498"/>
            <a:ext cx="292039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900" b="0" spc="-25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ねん</a:t>
            </a:r>
            <a:endParaRPr sz="900" dirty="0"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</p:txBody>
      </p:sp>
      <p:sp>
        <p:nvSpPr>
          <p:cNvPr id="49" name="object 8">
            <a:extLst>
              <a:ext uri="{FF2B5EF4-FFF2-40B4-BE49-F238E27FC236}">
                <a16:creationId xmlns:a16="http://schemas.microsoft.com/office/drawing/2014/main" id="{87CC03D4-2696-97A8-7885-F040B8B542D1}"/>
              </a:ext>
            </a:extLst>
          </p:cNvPr>
          <p:cNvSpPr txBox="1"/>
          <p:nvPr/>
        </p:nvSpPr>
        <p:spPr>
          <a:xfrm>
            <a:off x="1723648" y="2010507"/>
            <a:ext cx="662940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ja-JP" altLang="en-US" sz="2000" b="1" spc="-5" dirty="0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驚くほど丈夫なプラスチック</a:t>
            </a:r>
            <a:r>
              <a:rPr lang="en-US" altLang="ja-JP" sz="2000" b="1" spc="-5" dirty="0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｡</a:t>
            </a:r>
            <a:r>
              <a:rPr lang="ja-JP" altLang="en-US" sz="2000" b="1" spc="-5" dirty="0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海に流れ込むと大変です</a:t>
            </a:r>
            <a:r>
              <a:rPr lang="en-US" altLang="ja-JP" sz="2000" b="1" spc="-5" dirty="0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｡</a:t>
            </a:r>
            <a:endParaRPr sz="2000" b="1" dirty="0"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</p:txBody>
      </p:sp>
      <p:pic>
        <p:nvPicPr>
          <p:cNvPr id="52" name="グラフィックス 51">
            <a:extLst>
              <a:ext uri="{FF2B5EF4-FFF2-40B4-BE49-F238E27FC236}">
                <a16:creationId xmlns:a16="http://schemas.microsoft.com/office/drawing/2014/main" id="{F772D8FA-7991-8BDF-5283-51273EBC68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388603" y="3382353"/>
            <a:ext cx="770239" cy="597599"/>
          </a:xfrm>
          <a:prstGeom prst="rect">
            <a:avLst/>
          </a:prstGeom>
        </p:spPr>
      </p:pic>
      <p:pic>
        <p:nvPicPr>
          <p:cNvPr id="55" name="グラフィックス 54">
            <a:extLst>
              <a:ext uri="{FF2B5EF4-FFF2-40B4-BE49-F238E27FC236}">
                <a16:creationId xmlns:a16="http://schemas.microsoft.com/office/drawing/2014/main" id="{94DB17E8-AB27-FED1-787C-E0FAF902E1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4089574" y="3273697"/>
            <a:ext cx="609895" cy="657730"/>
          </a:xfrm>
          <a:prstGeom prst="rect">
            <a:avLst/>
          </a:prstGeom>
        </p:spPr>
      </p:pic>
      <p:pic>
        <p:nvPicPr>
          <p:cNvPr id="57" name="グラフィックス 56">
            <a:extLst>
              <a:ext uri="{FF2B5EF4-FFF2-40B4-BE49-F238E27FC236}">
                <a16:creationId xmlns:a16="http://schemas.microsoft.com/office/drawing/2014/main" id="{942EF267-4311-6A2E-8CE5-F30CFCD47A1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1546883" y="4465915"/>
            <a:ext cx="569999" cy="520434"/>
          </a:xfrm>
          <a:prstGeom prst="rect">
            <a:avLst/>
          </a:prstGeom>
        </p:spPr>
      </p:pic>
      <p:sp>
        <p:nvSpPr>
          <p:cNvPr id="59" name="object 46">
            <a:extLst>
              <a:ext uri="{FF2B5EF4-FFF2-40B4-BE49-F238E27FC236}">
                <a16:creationId xmlns:a16="http://schemas.microsoft.com/office/drawing/2014/main" id="{D4B0868E-AB48-D5B8-9757-83557422DF4F}"/>
              </a:ext>
            </a:extLst>
          </p:cNvPr>
          <p:cNvSpPr txBox="1"/>
          <p:nvPr/>
        </p:nvSpPr>
        <p:spPr>
          <a:xfrm>
            <a:off x="5376315" y="3476625"/>
            <a:ext cx="292039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900" b="0" spc="-25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ねん</a:t>
            </a:r>
            <a:endParaRPr sz="900" dirty="0"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</p:txBody>
      </p:sp>
      <p:sp>
        <p:nvSpPr>
          <p:cNvPr id="60" name="object 41">
            <a:extLst>
              <a:ext uri="{FF2B5EF4-FFF2-40B4-BE49-F238E27FC236}">
                <a16:creationId xmlns:a16="http://schemas.microsoft.com/office/drawing/2014/main" id="{584515B9-EA47-03E6-FFE8-1D731681B445}"/>
              </a:ext>
            </a:extLst>
          </p:cNvPr>
          <p:cNvSpPr txBox="1"/>
          <p:nvPr/>
        </p:nvSpPr>
        <p:spPr>
          <a:xfrm>
            <a:off x="4756872" y="3255024"/>
            <a:ext cx="603662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599055" algn="l"/>
                <a:tab pos="4977765" algn="l"/>
              </a:tabLst>
            </a:pPr>
            <a:r>
              <a:rPr lang="ja-JP" altLang="en-US" sz="16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レジ袋</a:t>
            </a:r>
          </a:p>
        </p:txBody>
      </p:sp>
      <p:pic>
        <p:nvPicPr>
          <p:cNvPr id="63" name="グラフィックス 62">
            <a:extLst>
              <a:ext uri="{FF2B5EF4-FFF2-40B4-BE49-F238E27FC236}">
                <a16:creationId xmlns:a16="http://schemas.microsoft.com/office/drawing/2014/main" id="{6276BA8A-CD6F-6C3B-CAC3-1E61D3F727E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6707934" y="3390040"/>
            <a:ext cx="472818" cy="524212"/>
          </a:xfrm>
          <a:prstGeom prst="rect">
            <a:avLst/>
          </a:prstGeom>
        </p:spPr>
      </p:pic>
      <p:pic>
        <p:nvPicPr>
          <p:cNvPr id="65" name="グラフィックス 64">
            <a:extLst>
              <a:ext uri="{FF2B5EF4-FFF2-40B4-BE49-F238E27FC236}">
                <a16:creationId xmlns:a16="http://schemas.microsoft.com/office/drawing/2014/main" id="{7949CA10-CBBF-0BA8-0EF2-26261EC059E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6630525" y="4381305"/>
            <a:ext cx="575732" cy="622730"/>
          </a:xfrm>
          <a:prstGeom prst="rect">
            <a:avLst/>
          </a:prstGeom>
        </p:spPr>
      </p:pic>
      <p:pic>
        <p:nvPicPr>
          <p:cNvPr id="67" name="グラフィックス 66">
            <a:extLst>
              <a:ext uri="{FF2B5EF4-FFF2-40B4-BE49-F238E27FC236}">
                <a16:creationId xmlns:a16="http://schemas.microsoft.com/office/drawing/2014/main" id="{4A9C9786-286A-A19A-2306-A03655AB17D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4230826" y="4369013"/>
            <a:ext cx="422320" cy="655707"/>
          </a:xfrm>
          <a:prstGeom prst="rect">
            <a:avLst/>
          </a:prstGeom>
        </p:spPr>
      </p:pic>
      <p:sp>
        <p:nvSpPr>
          <p:cNvPr id="68" name="object 11">
            <a:extLst>
              <a:ext uri="{FF2B5EF4-FFF2-40B4-BE49-F238E27FC236}">
                <a16:creationId xmlns:a16="http://schemas.microsoft.com/office/drawing/2014/main" id="{AFA31E72-0A9F-E527-1957-815965EDC359}"/>
              </a:ext>
            </a:extLst>
          </p:cNvPr>
          <p:cNvSpPr txBox="1"/>
          <p:nvPr/>
        </p:nvSpPr>
        <p:spPr>
          <a:xfrm>
            <a:off x="4756871" y="4523469"/>
            <a:ext cx="1277633" cy="5847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  <a:tabLst>
                <a:tab pos="2569210" algn="l"/>
              </a:tabLst>
            </a:pPr>
            <a:r>
              <a:rPr lang="en-US" sz="3800" b="1" spc="-35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-OTF じゅん Pro 501"/>
              </a:rPr>
              <a:t>40</a:t>
            </a:r>
            <a:r>
              <a:rPr sz="3800" b="1" spc="-35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-OTF じゅん Pro 501"/>
              </a:rPr>
              <a:t>0</a:t>
            </a:r>
            <a:r>
              <a:rPr lang="ja-JP" altLang="en-US" sz="3200" b="1" baseline="17195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-OTF じゅん Pro 501"/>
              </a:rPr>
              <a:t>年</a:t>
            </a:r>
            <a:endParaRPr sz="3200" baseline="9043" dirty="0">
              <a:latin typeface="Meiryo UI" panose="020B0604030504040204" pitchFamily="50" charset="-128"/>
              <a:ea typeface="Meiryo UI" panose="020B0604030504040204" pitchFamily="50" charset="-128"/>
              <a:cs typeface="A-OTF じゅん Pro 501"/>
            </a:endParaRPr>
          </a:p>
        </p:txBody>
      </p:sp>
      <p:sp>
        <p:nvSpPr>
          <p:cNvPr id="69" name="object 46">
            <a:extLst>
              <a:ext uri="{FF2B5EF4-FFF2-40B4-BE49-F238E27FC236}">
                <a16:creationId xmlns:a16="http://schemas.microsoft.com/office/drawing/2014/main" id="{45AE4CA4-70D8-CFD8-E472-D74FFBF6FB1D}"/>
              </a:ext>
            </a:extLst>
          </p:cNvPr>
          <p:cNvSpPr txBox="1"/>
          <p:nvPr/>
        </p:nvSpPr>
        <p:spPr>
          <a:xfrm>
            <a:off x="5695052" y="4572133"/>
            <a:ext cx="292039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900" b="0" spc="-25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ねん</a:t>
            </a:r>
            <a:endParaRPr sz="900" dirty="0"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</p:txBody>
      </p:sp>
      <p:sp>
        <p:nvSpPr>
          <p:cNvPr id="70" name="object 41">
            <a:extLst>
              <a:ext uri="{FF2B5EF4-FFF2-40B4-BE49-F238E27FC236}">
                <a16:creationId xmlns:a16="http://schemas.microsoft.com/office/drawing/2014/main" id="{D4B408AC-97AC-CE65-7902-8EF6D421B180}"/>
              </a:ext>
            </a:extLst>
          </p:cNvPr>
          <p:cNvSpPr txBox="1"/>
          <p:nvPr/>
        </p:nvSpPr>
        <p:spPr>
          <a:xfrm>
            <a:off x="4753955" y="4343858"/>
            <a:ext cx="1179740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599055" algn="l"/>
                <a:tab pos="4977765" algn="l"/>
              </a:tabLst>
            </a:pPr>
            <a:r>
              <a:rPr lang="ja-JP" altLang="en-US" sz="16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ペットボトル</a:t>
            </a:r>
          </a:p>
        </p:txBody>
      </p:sp>
      <p:sp>
        <p:nvSpPr>
          <p:cNvPr id="71" name="object 11">
            <a:extLst>
              <a:ext uri="{FF2B5EF4-FFF2-40B4-BE49-F238E27FC236}">
                <a16:creationId xmlns:a16="http://schemas.microsoft.com/office/drawing/2014/main" id="{8289FC4A-C207-2551-EC6E-93A6E4B8731A}"/>
              </a:ext>
            </a:extLst>
          </p:cNvPr>
          <p:cNvSpPr txBox="1"/>
          <p:nvPr/>
        </p:nvSpPr>
        <p:spPr>
          <a:xfrm>
            <a:off x="7298475" y="4521052"/>
            <a:ext cx="1253051" cy="5847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  <a:tabLst>
                <a:tab pos="2569210" algn="l"/>
              </a:tabLst>
            </a:pPr>
            <a:r>
              <a:rPr lang="en-US" altLang="ja-JP" sz="3800" b="1" spc="-35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-OTF じゅん Pro 501"/>
              </a:rPr>
              <a:t>6</a:t>
            </a:r>
            <a:r>
              <a:rPr lang="en-US" sz="3800" b="1" spc="-35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-OTF じゅん Pro 501"/>
              </a:rPr>
              <a:t>0</a:t>
            </a:r>
            <a:r>
              <a:rPr sz="3800" b="1" spc="-35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-OTF じゅん Pro 501"/>
              </a:rPr>
              <a:t>0</a:t>
            </a:r>
            <a:r>
              <a:rPr lang="ja-JP" altLang="en-US" sz="3200" b="1" baseline="17195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-OTF じゅん Pro 501"/>
              </a:rPr>
              <a:t>年</a:t>
            </a:r>
            <a:endParaRPr sz="3200" baseline="9043" dirty="0">
              <a:latin typeface="Meiryo UI" panose="020B0604030504040204" pitchFamily="50" charset="-128"/>
              <a:ea typeface="Meiryo UI" panose="020B0604030504040204" pitchFamily="50" charset="-128"/>
              <a:cs typeface="A-OTF じゅん Pro 501"/>
            </a:endParaRPr>
          </a:p>
        </p:txBody>
      </p:sp>
      <p:sp>
        <p:nvSpPr>
          <p:cNvPr id="72" name="object 46">
            <a:extLst>
              <a:ext uri="{FF2B5EF4-FFF2-40B4-BE49-F238E27FC236}">
                <a16:creationId xmlns:a16="http://schemas.microsoft.com/office/drawing/2014/main" id="{94845406-FE59-707F-A8BA-815533E7BE1D}"/>
              </a:ext>
            </a:extLst>
          </p:cNvPr>
          <p:cNvSpPr txBox="1"/>
          <p:nvPr/>
        </p:nvSpPr>
        <p:spPr>
          <a:xfrm>
            <a:off x="8239992" y="4569716"/>
            <a:ext cx="292039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900" b="0" spc="-25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ねん</a:t>
            </a:r>
            <a:endParaRPr sz="900" dirty="0"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</p:txBody>
      </p:sp>
      <p:sp>
        <p:nvSpPr>
          <p:cNvPr id="73" name="object 41">
            <a:extLst>
              <a:ext uri="{FF2B5EF4-FFF2-40B4-BE49-F238E27FC236}">
                <a16:creationId xmlns:a16="http://schemas.microsoft.com/office/drawing/2014/main" id="{3E14FA5E-FF1A-D13B-DDDF-0E8DB5099D8C}"/>
              </a:ext>
            </a:extLst>
          </p:cNvPr>
          <p:cNvSpPr txBox="1"/>
          <p:nvPr/>
        </p:nvSpPr>
        <p:spPr>
          <a:xfrm>
            <a:off x="7295558" y="4341441"/>
            <a:ext cx="575732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599055" algn="l"/>
                <a:tab pos="4977765" algn="l"/>
              </a:tabLst>
            </a:pPr>
            <a:r>
              <a:rPr lang="ja-JP" altLang="en-US" sz="16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つり糸</a:t>
            </a:r>
          </a:p>
        </p:txBody>
      </p:sp>
      <p:sp>
        <p:nvSpPr>
          <p:cNvPr id="74" name="object 11">
            <a:extLst>
              <a:ext uri="{FF2B5EF4-FFF2-40B4-BE49-F238E27FC236}">
                <a16:creationId xmlns:a16="http://schemas.microsoft.com/office/drawing/2014/main" id="{0FB32876-50F2-A523-EA34-A8359B1B122C}"/>
              </a:ext>
            </a:extLst>
          </p:cNvPr>
          <p:cNvSpPr txBox="1"/>
          <p:nvPr/>
        </p:nvSpPr>
        <p:spPr>
          <a:xfrm>
            <a:off x="7295558" y="3433035"/>
            <a:ext cx="967911" cy="5847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  <a:tabLst>
                <a:tab pos="2569210" algn="l"/>
              </a:tabLst>
            </a:pPr>
            <a:r>
              <a:rPr lang="en-US" sz="3800" b="1" spc="-35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-OTF じゅん Pro 501"/>
              </a:rPr>
              <a:t>5</a:t>
            </a:r>
            <a:r>
              <a:rPr sz="3800" b="1" spc="-35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-OTF じゅん Pro 501"/>
              </a:rPr>
              <a:t>0</a:t>
            </a:r>
            <a:r>
              <a:rPr lang="ja-JP" altLang="en-US" sz="3200" b="1" baseline="17195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-OTF じゅん Pro 501"/>
              </a:rPr>
              <a:t>年</a:t>
            </a:r>
            <a:endParaRPr sz="3200" baseline="9043" dirty="0">
              <a:latin typeface="Meiryo UI" panose="020B0604030504040204" pitchFamily="50" charset="-128"/>
              <a:ea typeface="Meiryo UI" panose="020B0604030504040204" pitchFamily="50" charset="-128"/>
              <a:cs typeface="A-OTF じゅん Pro 501"/>
            </a:endParaRPr>
          </a:p>
        </p:txBody>
      </p:sp>
      <p:sp>
        <p:nvSpPr>
          <p:cNvPr id="75" name="object 46">
            <a:extLst>
              <a:ext uri="{FF2B5EF4-FFF2-40B4-BE49-F238E27FC236}">
                <a16:creationId xmlns:a16="http://schemas.microsoft.com/office/drawing/2014/main" id="{49B7C41A-28B0-4167-7BB0-9DADB9441C7F}"/>
              </a:ext>
            </a:extLst>
          </p:cNvPr>
          <p:cNvSpPr txBox="1"/>
          <p:nvPr/>
        </p:nvSpPr>
        <p:spPr>
          <a:xfrm>
            <a:off x="7921457" y="3486775"/>
            <a:ext cx="292039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900" b="0" spc="-25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ねん</a:t>
            </a:r>
            <a:endParaRPr sz="900" dirty="0"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</p:txBody>
      </p:sp>
      <p:sp>
        <p:nvSpPr>
          <p:cNvPr id="76" name="object 41">
            <a:extLst>
              <a:ext uri="{FF2B5EF4-FFF2-40B4-BE49-F238E27FC236}">
                <a16:creationId xmlns:a16="http://schemas.microsoft.com/office/drawing/2014/main" id="{AFC8EC9C-528D-3600-3944-8A76564F53C9}"/>
              </a:ext>
            </a:extLst>
          </p:cNvPr>
          <p:cNvSpPr txBox="1"/>
          <p:nvPr/>
        </p:nvSpPr>
        <p:spPr>
          <a:xfrm>
            <a:off x="6870700" y="3255024"/>
            <a:ext cx="1667784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599055" algn="l"/>
                <a:tab pos="4977765" algn="l"/>
              </a:tabLst>
            </a:pPr>
            <a:r>
              <a:rPr lang="ja-JP" altLang="en-US" sz="16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発泡スチロール容器</a:t>
            </a:r>
          </a:p>
        </p:txBody>
      </p:sp>
      <p:sp>
        <p:nvSpPr>
          <p:cNvPr id="77" name="object 11">
            <a:extLst>
              <a:ext uri="{FF2B5EF4-FFF2-40B4-BE49-F238E27FC236}">
                <a16:creationId xmlns:a16="http://schemas.microsoft.com/office/drawing/2014/main" id="{0ED8C461-0B9D-1DFE-D6EA-18937B1BDA3F}"/>
              </a:ext>
            </a:extLst>
          </p:cNvPr>
          <p:cNvSpPr txBox="1"/>
          <p:nvPr/>
        </p:nvSpPr>
        <p:spPr>
          <a:xfrm>
            <a:off x="2215770" y="4523914"/>
            <a:ext cx="1316817" cy="5847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  <a:tabLst>
                <a:tab pos="2569210" algn="l"/>
              </a:tabLst>
            </a:pPr>
            <a:r>
              <a:rPr lang="en-US" sz="3800" b="1" spc="-35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-OTF じゅん Pro 501"/>
              </a:rPr>
              <a:t>40</a:t>
            </a:r>
            <a:r>
              <a:rPr sz="3800" b="1" spc="-35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-OTF じゅん Pro 501"/>
              </a:rPr>
              <a:t>0</a:t>
            </a:r>
            <a:r>
              <a:rPr lang="ja-JP" altLang="en-US" sz="3200" b="1" baseline="17195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-OTF じゅん Pro 501"/>
              </a:rPr>
              <a:t>年</a:t>
            </a:r>
            <a:endParaRPr sz="3200" baseline="9043" dirty="0">
              <a:latin typeface="Meiryo UI" panose="020B0604030504040204" pitchFamily="50" charset="-128"/>
              <a:ea typeface="Meiryo UI" panose="020B0604030504040204" pitchFamily="50" charset="-128"/>
              <a:cs typeface="A-OTF じゅん Pro 501"/>
            </a:endParaRPr>
          </a:p>
        </p:txBody>
      </p:sp>
      <p:sp>
        <p:nvSpPr>
          <p:cNvPr id="78" name="object 46">
            <a:extLst>
              <a:ext uri="{FF2B5EF4-FFF2-40B4-BE49-F238E27FC236}">
                <a16:creationId xmlns:a16="http://schemas.microsoft.com/office/drawing/2014/main" id="{64491E20-2F0D-EE91-BD6E-DFCF19BE4CFD}"/>
              </a:ext>
            </a:extLst>
          </p:cNvPr>
          <p:cNvSpPr txBox="1"/>
          <p:nvPr/>
        </p:nvSpPr>
        <p:spPr>
          <a:xfrm>
            <a:off x="3163962" y="4575915"/>
            <a:ext cx="292039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900" b="0" spc="-25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ねん</a:t>
            </a:r>
            <a:endParaRPr sz="900" dirty="0"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</p:txBody>
      </p:sp>
      <p:sp>
        <p:nvSpPr>
          <p:cNvPr id="79" name="object 41">
            <a:extLst>
              <a:ext uri="{FF2B5EF4-FFF2-40B4-BE49-F238E27FC236}">
                <a16:creationId xmlns:a16="http://schemas.microsoft.com/office/drawing/2014/main" id="{F0CCC692-6D91-D759-2137-354AE032B2D2}"/>
              </a:ext>
            </a:extLst>
          </p:cNvPr>
          <p:cNvSpPr txBox="1"/>
          <p:nvPr/>
        </p:nvSpPr>
        <p:spPr>
          <a:xfrm>
            <a:off x="2212854" y="4344303"/>
            <a:ext cx="733241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599055" algn="l"/>
                <a:tab pos="4977765" algn="l"/>
              </a:tabLst>
            </a:pPr>
            <a:r>
              <a:rPr lang="ja-JP" altLang="en-US" sz="16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紙おむつ</a:t>
            </a:r>
          </a:p>
        </p:txBody>
      </p:sp>
      <p:sp>
        <p:nvSpPr>
          <p:cNvPr id="80" name="テキスト ボックス 79">
            <a:extLst>
              <a:ext uri="{FF2B5EF4-FFF2-40B4-BE49-F238E27FC236}">
                <a16:creationId xmlns:a16="http://schemas.microsoft.com/office/drawing/2014/main" id="{66E8393C-D0CE-8156-71C8-24B477C78C5C}"/>
              </a:ext>
            </a:extLst>
          </p:cNvPr>
          <p:cNvSpPr txBox="1"/>
          <p:nvPr/>
        </p:nvSpPr>
        <p:spPr>
          <a:xfrm>
            <a:off x="5400996" y="928031"/>
            <a:ext cx="243442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かる                 じょう      ぶ</a:t>
            </a:r>
          </a:p>
        </p:txBody>
      </p:sp>
      <p:sp>
        <p:nvSpPr>
          <p:cNvPr id="81" name="テキスト ボックス 80">
            <a:extLst>
              <a:ext uri="{FF2B5EF4-FFF2-40B4-BE49-F238E27FC236}">
                <a16:creationId xmlns:a16="http://schemas.microsoft.com/office/drawing/2014/main" id="{99A9B7F8-C0B4-9048-D1AA-B23624E87AF7}"/>
              </a:ext>
            </a:extLst>
          </p:cNvPr>
          <p:cNvSpPr txBox="1"/>
          <p:nvPr/>
        </p:nvSpPr>
        <p:spPr>
          <a:xfrm>
            <a:off x="2316008" y="1923901"/>
            <a:ext cx="570631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おどろ                じょう   ぶ                                                 うみ        なが          こ               たい   へん</a:t>
            </a:r>
          </a:p>
        </p:txBody>
      </p:sp>
      <p:sp>
        <p:nvSpPr>
          <p:cNvPr id="82" name="テキスト ボックス 81">
            <a:extLst>
              <a:ext uri="{FF2B5EF4-FFF2-40B4-BE49-F238E27FC236}">
                <a16:creationId xmlns:a16="http://schemas.microsoft.com/office/drawing/2014/main" id="{EBE5FBA9-369D-7075-7852-26459FC83229}"/>
              </a:ext>
            </a:extLst>
          </p:cNvPr>
          <p:cNvSpPr txBox="1"/>
          <p:nvPr/>
        </p:nvSpPr>
        <p:spPr>
          <a:xfrm>
            <a:off x="5320294" y="5521862"/>
            <a:ext cx="48360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9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ぶん  かい</a:t>
            </a:r>
          </a:p>
        </p:txBody>
      </p:sp>
      <p:sp>
        <p:nvSpPr>
          <p:cNvPr id="83" name="テキスト ボックス 82">
            <a:extLst>
              <a:ext uri="{FF2B5EF4-FFF2-40B4-BE49-F238E27FC236}">
                <a16:creationId xmlns:a16="http://schemas.microsoft.com/office/drawing/2014/main" id="{199D2D71-DFCC-D563-7BBD-1D082284C2D5}"/>
              </a:ext>
            </a:extLst>
          </p:cNvPr>
          <p:cNvSpPr txBox="1"/>
          <p:nvPr/>
        </p:nvSpPr>
        <p:spPr>
          <a:xfrm>
            <a:off x="2192719" y="5907386"/>
            <a:ext cx="429698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9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うみ        なか      はい                                    すう ひゃく ねん  かん  のこ             い</a:t>
            </a:r>
          </a:p>
        </p:txBody>
      </p:sp>
      <p:sp>
        <p:nvSpPr>
          <p:cNvPr id="84" name="テキスト ボックス 83">
            <a:extLst>
              <a:ext uri="{FF2B5EF4-FFF2-40B4-BE49-F238E27FC236}">
                <a16:creationId xmlns:a16="http://schemas.microsoft.com/office/drawing/2014/main" id="{4F075F4F-6E37-145B-F6A6-A29673E3F836}"/>
              </a:ext>
            </a:extLst>
          </p:cNvPr>
          <p:cNvSpPr txBox="1"/>
          <p:nvPr/>
        </p:nvSpPr>
        <p:spPr>
          <a:xfrm>
            <a:off x="3196326" y="2681869"/>
            <a:ext cx="3829791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うみ            なか                                    ぶん     かい                         ちい                                ねん   すう</a:t>
            </a:r>
          </a:p>
        </p:txBody>
      </p:sp>
      <p:sp>
        <p:nvSpPr>
          <p:cNvPr id="85" name="テキスト ボックス 84">
            <a:extLst>
              <a:ext uri="{FF2B5EF4-FFF2-40B4-BE49-F238E27FC236}">
                <a16:creationId xmlns:a16="http://schemas.microsoft.com/office/drawing/2014/main" id="{45AC34B5-34AB-D845-7267-D8C10759B9BD}"/>
              </a:ext>
            </a:extLst>
          </p:cNvPr>
          <p:cNvSpPr txBox="1"/>
          <p:nvPr/>
        </p:nvSpPr>
        <p:spPr>
          <a:xfrm>
            <a:off x="5116497" y="3182162"/>
            <a:ext cx="230204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ぶくろ</a:t>
            </a:r>
          </a:p>
        </p:txBody>
      </p:sp>
      <p:sp>
        <p:nvSpPr>
          <p:cNvPr id="86" name="テキスト ボックス 85">
            <a:extLst>
              <a:ext uri="{FF2B5EF4-FFF2-40B4-BE49-F238E27FC236}">
                <a16:creationId xmlns:a16="http://schemas.microsoft.com/office/drawing/2014/main" id="{3C8A5E2D-7556-3AED-F50A-910C730DB7B0}"/>
              </a:ext>
            </a:extLst>
          </p:cNvPr>
          <p:cNvSpPr txBox="1"/>
          <p:nvPr/>
        </p:nvSpPr>
        <p:spPr>
          <a:xfrm>
            <a:off x="6916007" y="3188270"/>
            <a:ext cx="158601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はっ   ぽう                                      よう    き</a:t>
            </a:r>
          </a:p>
        </p:txBody>
      </p:sp>
      <p:sp>
        <p:nvSpPr>
          <p:cNvPr id="87" name="テキスト ボックス 86">
            <a:extLst>
              <a:ext uri="{FF2B5EF4-FFF2-40B4-BE49-F238E27FC236}">
                <a16:creationId xmlns:a16="http://schemas.microsoft.com/office/drawing/2014/main" id="{9A39D962-0F14-4C87-3975-603AC62E1D5B}"/>
              </a:ext>
            </a:extLst>
          </p:cNvPr>
          <p:cNvSpPr txBox="1"/>
          <p:nvPr/>
        </p:nvSpPr>
        <p:spPr>
          <a:xfrm>
            <a:off x="2252765" y="4289561"/>
            <a:ext cx="227861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かみ</a:t>
            </a:r>
          </a:p>
        </p:txBody>
      </p:sp>
      <p:sp>
        <p:nvSpPr>
          <p:cNvPr id="88" name="テキスト ボックス 87">
            <a:extLst>
              <a:ext uri="{FF2B5EF4-FFF2-40B4-BE49-F238E27FC236}">
                <a16:creationId xmlns:a16="http://schemas.microsoft.com/office/drawing/2014/main" id="{1BAA7E7F-6AE2-D598-03D9-200A39A7E038}"/>
              </a:ext>
            </a:extLst>
          </p:cNvPr>
          <p:cNvSpPr txBox="1"/>
          <p:nvPr/>
        </p:nvSpPr>
        <p:spPr>
          <a:xfrm>
            <a:off x="7645992" y="4280386"/>
            <a:ext cx="224954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いと</a:t>
            </a:r>
          </a:p>
        </p:txBody>
      </p:sp>
      <p:sp>
        <p:nvSpPr>
          <p:cNvPr id="89" name="object 44">
            <a:extLst>
              <a:ext uri="{FF2B5EF4-FFF2-40B4-BE49-F238E27FC236}">
                <a16:creationId xmlns:a16="http://schemas.microsoft.com/office/drawing/2014/main" id="{4C318761-083C-2DF7-2F31-928CD5CC1FE3}"/>
              </a:ext>
            </a:extLst>
          </p:cNvPr>
          <p:cNvSpPr txBox="1"/>
          <p:nvPr/>
        </p:nvSpPr>
        <p:spPr>
          <a:xfrm>
            <a:off x="5236696" y="5145301"/>
            <a:ext cx="1978691" cy="923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ja-JP" altLang="en-US" sz="600" spc="-10" dirty="0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-OTF じゅん Pro 201"/>
              </a:rPr>
              <a:t>しゅってん                                かいようたいきちょう</a:t>
            </a:r>
            <a:endParaRPr sz="600" dirty="0">
              <a:latin typeface="Meiryo UI" panose="020B0604030504040204" pitchFamily="50" charset="-128"/>
              <a:ea typeface="Meiryo UI" panose="020B0604030504040204" pitchFamily="50" charset="-128"/>
              <a:cs typeface="A-OTF じゅん Pro 201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1632" y="356877"/>
            <a:ext cx="9360535" cy="6840220"/>
          </a:xfrm>
          <a:custGeom>
            <a:avLst/>
            <a:gdLst/>
            <a:ahLst/>
            <a:cxnLst/>
            <a:rect l="l" t="t" r="r" b="b"/>
            <a:pathLst>
              <a:path w="9360535" h="6840220">
                <a:moveTo>
                  <a:pt x="9252000" y="0"/>
                </a:moveTo>
                <a:lnTo>
                  <a:pt x="108000" y="0"/>
                </a:lnTo>
                <a:lnTo>
                  <a:pt x="65960" y="8488"/>
                </a:lnTo>
                <a:lnTo>
                  <a:pt x="31630" y="31635"/>
                </a:lnTo>
                <a:lnTo>
                  <a:pt x="8486" y="65965"/>
                </a:lnTo>
                <a:lnTo>
                  <a:pt x="0" y="108000"/>
                </a:lnTo>
                <a:lnTo>
                  <a:pt x="0" y="6732003"/>
                </a:lnTo>
                <a:lnTo>
                  <a:pt x="8486" y="6774044"/>
                </a:lnTo>
                <a:lnTo>
                  <a:pt x="31630" y="6808373"/>
                </a:lnTo>
                <a:lnTo>
                  <a:pt x="65960" y="6831517"/>
                </a:lnTo>
                <a:lnTo>
                  <a:pt x="108000" y="6840004"/>
                </a:lnTo>
                <a:lnTo>
                  <a:pt x="9252000" y="6840004"/>
                </a:lnTo>
                <a:lnTo>
                  <a:pt x="9294041" y="6831517"/>
                </a:lnTo>
                <a:lnTo>
                  <a:pt x="9328370" y="6808373"/>
                </a:lnTo>
                <a:lnTo>
                  <a:pt x="9351515" y="6774044"/>
                </a:lnTo>
                <a:lnTo>
                  <a:pt x="9360001" y="6732003"/>
                </a:lnTo>
                <a:lnTo>
                  <a:pt x="9360001" y="108000"/>
                </a:lnTo>
                <a:lnTo>
                  <a:pt x="9351515" y="65965"/>
                </a:lnTo>
                <a:lnTo>
                  <a:pt x="9328370" y="31635"/>
                </a:lnTo>
                <a:lnTo>
                  <a:pt x="9294041" y="8488"/>
                </a:lnTo>
                <a:lnTo>
                  <a:pt x="9252000" y="0"/>
                </a:lnTo>
                <a:close/>
              </a:path>
            </a:pathLst>
          </a:custGeom>
          <a:solidFill>
            <a:srgbClr val="CEE6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67494" y="1032272"/>
            <a:ext cx="7195424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b="1" spc="-5" dirty="0">
                <a:latin typeface="Meiryo UI" panose="020B0604030504040204" pitchFamily="50" charset="-128"/>
                <a:ea typeface="Meiryo UI" panose="020B0604030504040204" pitchFamily="50" charset="-128"/>
              </a:rPr>
              <a:t>マイクロプラスチックって何？</a:t>
            </a:r>
          </a:p>
        </p:txBody>
      </p:sp>
      <p:sp>
        <p:nvSpPr>
          <p:cNvPr id="5" name="object 5"/>
          <p:cNvSpPr/>
          <p:nvPr/>
        </p:nvSpPr>
        <p:spPr>
          <a:xfrm>
            <a:off x="1499039" y="1761380"/>
            <a:ext cx="7072630" cy="0"/>
          </a:xfrm>
          <a:custGeom>
            <a:avLst/>
            <a:gdLst/>
            <a:ahLst/>
            <a:cxnLst/>
            <a:rect l="l" t="t" r="r" b="b"/>
            <a:pathLst>
              <a:path w="7072630">
                <a:moveTo>
                  <a:pt x="0" y="0"/>
                </a:moveTo>
                <a:lnTo>
                  <a:pt x="7072134" y="0"/>
                </a:lnTo>
              </a:path>
            </a:pathLst>
          </a:custGeom>
          <a:ln w="38100" cap="rnd">
            <a:solidFill>
              <a:srgbClr val="F15A30"/>
            </a:solidFill>
          </a:ln>
        </p:spPr>
        <p:txBody>
          <a:bodyPr wrap="square" lIns="0" tIns="0" rIns="0" bIns="0" rtlCol="0"/>
          <a:lstStyle/>
          <a:p>
            <a:endParaRPr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253303" y="5472184"/>
            <a:ext cx="7560309" cy="968375"/>
          </a:xfrm>
          <a:custGeom>
            <a:avLst/>
            <a:gdLst/>
            <a:ahLst/>
            <a:cxnLst/>
            <a:rect l="l" t="t" r="r" b="b"/>
            <a:pathLst>
              <a:path w="7560309" h="968375">
                <a:moveTo>
                  <a:pt x="7076109" y="0"/>
                </a:moveTo>
                <a:lnTo>
                  <a:pt x="483895" y="0"/>
                </a:lnTo>
                <a:lnTo>
                  <a:pt x="437293" y="2215"/>
                </a:lnTo>
                <a:lnTo>
                  <a:pt x="391944" y="8724"/>
                </a:lnTo>
                <a:lnTo>
                  <a:pt x="348051" y="19326"/>
                </a:lnTo>
                <a:lnTo>
                  <a:pt x="305817" y="33818"/>
                </a:lnTo>
                <a:lnTo>
                  <a:pt x="265445" y="51996"/>
                </a:lnTo>
                <a:lnTo>
                  <a:pt x="227137" y="73658"/>
                </a:lnTo>
                <a:lnTo>
                  <a:pt x="191096" y="98601"/>
                </a:lnTo>
                <a:lnTo>
                  <a:pt x="157526" y="126622"/>
                </a:lnTo>
                <a:lnTo>
                  <a:pt x="126628" y="157519"/>
                </a:lnTo>
                <a:lnTo>
                  <a:pt x="98605" y="191088"/>
                </a:lnTo>
                <a:lnTo>
                  <a:pt x="73661" y="227128"/>
                </a:lnTo>
                <a:lnTo>
                  <a:pt x="51999" y="265435"/>
                </a:lnTo>
                <a:lnTo>
                  <a:pt x="33820" y="305806"/>
                </a:lnTo>
                <a:lnTo>
                  <a:pt x="19328" y="348040"/>
                </a:lnTo>
                <a:lnTo>
                  <a:pt x="8725" y="391932"/>
                </a:lnTo>
                <a:lnTo>
                  <a:pt x="2215" y="437280"/>
                </a:lnTo>
                <a:lnTo>
                  <a:pt x="0" y="483882"/>
                </a:lnTo>
                <a:lnTo>
                  <a:pt x="2215" y="530484"/>
                </a:lnTo>
                <a:lnTo>
                  <a:pt x="8725" y="575833"/>
                </a:lnTo>
                <a:lnTo>
                  <a:pt x="19328" y="619726"/>
                </a:lnTo>
                <a:lnTo>
                  <a:pt x="33820" y="661960"/>
                </a:lnTo>
                <a:lnTo>
                  <a:pt x="51999" y="702332"/>
                </a:lnTo>
                <a:lnTo>
                  <a:pt x="73661" y="740640"/>
                </a:lnTo>
                <a:lnTo>
                  <a:pt x="98605" y="776681"/>
                </a:lnTo>
                <a:lnTo>
                  <a:pt x="126628" y="810251"/>
                </a:lnTo>
                <a:lnTo>
                  <a:pt x="157526" y="841149"/>
                </a:lnTo>
                <a:lnTo>
                  <a:pt x="191096" y="869172"/>
                </a:lnTo>
                <a:lnTo>
                  <a:pt x="227137" y="894116"/>
                </a:lnTo>
                <a:lnTo>
                  <a:pt x="265445" y="915779"/>
                </a:lnTo>
                <a:lnTo>
                  <a:pt x="305817" y="933957"/>
                </a:lnTo>
                <a:lnTo>
                  <a:pt x="348051" y="948450"/>
                </a:lnTo>
                <a:lnTo>
                  <a:pt x="391944" y="959052"/>
                </a:lnTo>
                <a:lnTo>
                  <a:pt x="437293" y="965562"/>
                </a:lnTo>
                <a:lnTo>
                  <a:pt x="483895" y="967778"/>
                </a:lnTo>
                <a:lnTo>
                  <a:pt x="7076109" y="967778"/>
                </a:lnTo>
                <a:lnTo>
                  <a:pt x="7122711" y="965562"/>
                </a:lnTo>
                <a:lnTo>
                  <a:pt x="7168060" y="959052"/>
                </a:lnTo>
                <a:lnTo>
                  <a:pt x="7211953" y="948450"/>
                </a:lnTo>
                <a:lnTo>
                  <a:pt x="7254187" y="933957"/>
                </a:lnTo>
                <a:lnTo>
                  <a:pt x="7294559" y="915779"/>
                </a:lnTo>
                <a:lnTo>
                  <a:pt x="7332867" y="894116"/>
                </a:lnTo>
                <a:lnTo>
                  <a:pt x="7368908" y="869172"/>
                </a:lnTo>
                <a:lnTo>
                  <a:pt x="7402479" y="841149"/>
                </a:lnTo>
                <a:lnTo>
                  <a:pt x="7433376" y="810251"/>
                </a:lnTo>
                <a:lnTo>
                  <a:pt x="7461399" y="776681"/>
                </a:lnTo>
                <a:lnTo>
                  <a:pt x="7486343" y="740640"/>
                </a:lnTo>
                <a:lnTo>
                  <a:pt x="7508006" y="702332"/>
                </a:lnTo>
                <a:lnTo>
                  <a:pt x="7526185" y="661960"/>
                </a:lnTo>
                <a:lnTo>
                  <a:pt x="7540677" y="619726"/>
                </a:lnTo>
                <a:lnTo>
                  <a:pt x="7551279" y="575833"/>
                </a:lnTo>
                <a:lnTo>
                  <a:pt x="7557790" y="530484"/>
                </a:lnTo>
                <a:lnTo>
                  <a:pt x="7560005" y="483882"/>
                </a:lnTo>
                <a:lnTo>
                  <a:pt x="7557790" y="437280"/>
                </a:lnTo>
                <a:lnTo>
                  <a:pt x="7551279" y="391932"/>
                </a:lnTo>
                <a:lnTo>
                  <a:pt x="7540677" y="348040"/>
                </a:lnTo>
                <a:lnTo>
                  <a:pt x="7526185" y="305806"/>
                </a:lnTo>
                <a:lnTo>
                  <a:pt x="7508006" y="265435"/>
                </a:lnTo>
                <a:lnTo>
                  <a:pt x="7486343" y="227128"/>
                </a:lnTo>
                <a:lnTo>
                  <a:pt x="7461399" y="191088"/>
                </a:lnTo>
                <a:lnTo>
                  <a:pt x="7433376" y="157519"/>
                </a:lnTo>
                <a:lnTo>
                  <a:pt x="7402479" y="126622"/>
                </a:lnTo>
                <a:lnTo>
                  <a:pt x="7368908" y="98601"/>
                </a:lnTo>
                <a:lnTo>
                  <a:pt x="7332867" y="73658"/>
                </a:lnTo>
                <a:lnTo>
                  <a:pt x="7294559" y="51996"/>
                </a:lnTo>
                <a:lnTo>
                  <a:pt x="7254187" y="33818"/>
                </a:lnTo>
                <a:lnTo>
                  <a:pt x="7211953" y="19326"/>
                </a:lnTo>
                <a:lnTo>
                  <a:pt x="7168060" y="8724"/>
                </a:lnTo>
                <a:lnTo>
                  <a:pt x="7122711" y="2215"/>
                </a:lnTo>
                <a:lnTo>
                  <a:pt x="7076109" y="0"/>
                </a:lnTo>
                <a:close/>
              </a:path>
            </a:pathLst>
          </a:custGeom>
          <a:solidFill>
            <a:srgbClr val="F15A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114844" y="5610225"/>
            <a:ext cx="583692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ctr">
              <a:spcBef>
                <a:spcPts val="600"/>
              </a:spcBef>
            </a:pPr>
            <a:r>
              <a:rPr sz="20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5</a:t>
            </a:r>
            <a:r>
              <a:rPr sz="2000" b="1" spc="-35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㎜以下のマイクロプラスチックになってしまう</a:t>
            </a:r>
            <a:r>
              <a:rPr lang="ja-JP" altLang="en-US" sz="2000" b="1" spc="-35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と</a:t>
            </a:r>
            <a:endParaRPr lang="en-US" sz="2000" b="1" spc="-35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  <a:p>
            <a:pPr marR="5080" algn="ctr">
              <a:spcBef>
                <a:spcPts val="600"/>
              </a:spcBef>
            </a:pPr>
            <a:r>
              <a:rPr sz="2000" b="1" spc="-5" dirty="0" err="1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簡単に拾うことができなくなります</a:t>
            </a:r>
            <a:r>
              <a:rPr lang="en-US" altLang="ja-JP" sz="2000" b="1" spc="-5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｡</a:t>
            </a:r>
            <a:endParaRPr sz="2000" b="1" dirty="0"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694896" y="3480140"/>
            <a:ext cx="6667631" cy="1739906"/>
            <a:chOff x="1694896" y="3480140"/>
            <a:chExt cx="6667631" cy="1739906"/>
          </a:xfrm>
        </p:grpSpPr>
        <p:sp>
          <p:nvSpPr>
            <p:cNvPr id="9" name="object 9"/>
            <p:cNvSpPr/>
            <p:nvPr/>
          </p:nvSpPr>
          <p:spPr>
            <a:xfrm>
              <a:off x="1694896" y="3480146"/>
              <a:ext cx="1739900" cy="1739900"/>
            </a:xfrm>
            <a:custGeom>
              <a:avLst/>
              <a:gdLst/>
              <a:ahLst/>
              <a:cxnLst/>
              <a:rect l="l" t="t" r="r" b="b"/>
              <a:pathLst>
                <a:path w="1739900" h="1739900">
                  <a:moveTo>
                    <a:pt x="869950" y="0"/>
                  </a:moveTo>
                  <a:lnTo>
                    <a:pt x="822217" y="1287"/>
                  </a:lnTo>
                  <a:lnTo>
                    <a:pt x="775158" y="5104"/>
                  </a:lnTo>
                  <a:lnTo>
                    <a:pt x="728838" y="11386"/>
                  </a:lnTo>
                  <a:lnTo>
                    <a:pt x="683323" y="20064"/>
                  </a:lnTo>
                  <a:lnTo>
                    <a:pt x="638680" y="31075"/>
                  </a:lnTo>
                  <a:lnTo>
                    <a:pt x="594976" y="44350"/>
                  </a:lnTo>
                  <a:lnTo>
                    <a:pt x="552276" y="59823"/>
                  </a:lnTo>
                  <a:lnTo>
                    <a:pt x="510647" y="77429"/>
                  </a:lnTo>
                  <a:lnTo>
                    <a:pt x="470155" y="97101"/>
                  </a:lnTo>
                  <a:lnTo>
                    <a:pt x="430866" y="118772"/>
                  </a:lnTo>
                  <a:lnTo>
                    <a:pt x="392848" y="142376"/>
                  </a:lnTo>
                  <a:lnTo>
                    <a:pt x="356166" y="167848"/>
                  </a:lnTo>
                  <a:lnTo>
                    <a:pt x="320886" y="195119"/>
                  </a:lnTo>
                  <a:lnTo>
                    <a:pt x="287075" y="224126"/>
                  </a:lnTo>
                  <a:lnTo>
                    <a:pt x="254800" y="254800"/>
                  </a:lnTo>
                  <a:lnTo>
                    <a:pt x="224126" y="287075"/>
                  </a:lnTo>
                  <a:lnTo>
                    <a:pt x="195119" y="320886"/>
                  </a:lnTo>
                  <a:lnTo>
                    <a:pt x="167848" y="356166"/>
                  </a:lnTo>
                  <a:lnTo>
                    <a:pt x="142376" y="392848"/>
                  </a:lnTo>
                  <a:lnTo>
                    <a:pt x="118772" y="430866"/>
                  </a:lnTo>
                  <a:lnTo>
                    <a:pt x="97101" y="470155"/>
                  </a:lnTo>
                  <a:lnTo>
                    <a:pt x="77429" y="510647"/>
                  </a:lnTo>
                  <a:lnTo>
                    <a:pt x="59823" y="552276"/>
                  </a:lnTo>
                  <a:lnTo>
                    <a:pt x="44350" y="594976"/>
                  </a:lnTo>
                  <a:lnTo>
                    <a:pt x="31075" y="638680"/>
                  </a:lnTo>
                  <a:lnTo>
                    <a:pt x="20064" y="683323"/>
                  </a:lnTo>
                  <a:lnTo>
                    <a:pt x="11386" y="728838"/>
                  </a:lnTo>
                  <a:lnTo>
                    <a:pt x="5104" y="775158"/>
                  </a:lnTo>
                  <a:lnTo>
                    <a:pt x="1287" y="822217"/>
                  </a:lnTo>
                  <a:lnTo>
                    <a:pt x="0" y="869949"/>
                  </a:lnTo>
                  <a:lnTo>
                    <a:pt x="1287" y="917682"/>
                  </a:lnTo>
                  <a:lnTo>
                    <a:pt x="5104" y="964741"/>
                  </a:lnTo>
                  <a:lnTo>
                    <a:pt x="11386" y="1011061"/>
                  </a:lnTo>
                  <a:lnTo>
                    <a:pt x="20064" y="1056576"/>
                  </a:lnTo>
                  <a:lnTo>
                    <a:pt x="31075" y="1101219"/>
                  </a:lnTo>
                  <a:lnTo>
                    <a:pt x="44350" y="1144923"/>
                  </a:lnTo>
                  <a:lnTo>
                    <a:pt x="59823" y="1187623"/>
                  </a:lnTo>
                  <a:lnTo>
                    <a:pt x="77429" y="1229252"/>
                  </a:lnTo>
                  <a:lnTo>
                    <a:pt x="97101" y="1269744"/>
                  </a:lnTo>
                  <a:lnTo>
                    <a:pt x="118772" y="1309033"/>
                  </a:lnTo>
                  <a:lnTo>
                    <a:pt x="142376" y="1347051"/>
                  </a:lnTo>
                  <a:lnTo>
                    <a:pt x="167848" y="1383733"/>
                  </a:lnTo>
                  <a:lnTo>
                    <a:pt x="195119" y="1419013"/>
                  </a:lnTo>
                  <a:lnTo>
                    <a:pt x="224126" y="1452824"/>
                  </a:lnTo>
                  <a:lnTo>
                    <a:pt x="254800" y="1485099"/>
                  </a:lnTo>
                  <a:lnTo>
                    <a:pt x="287075" y="1515773"/>
                  </a:lnTo>
                  <a:lnTo>
                    <a:pt x="320886" y="1544780"/>
                  </a:lnTo>
                  <a:lnTo>
                    <a:pt x="356166" y="1572051"/>
                  </a:lnTo>
                  <a:lnTo>
                    <a:pt x="392848" y="1597523"/>
                  </a:lnTo>
                  <a:lnTo>
                    <a:pt x="430866" y="1621127"/>
                  </a:lnTo>
                  <a:lnTo>
                    <a:pt x="470155" y="1642798"/>
                  </a:lnTo>
                  <a:lnTo>
                    <a:pt x="510647" y="1662470"/>
                  </a:lnTo>
                  <a:lnTo>
                    <a:pt x="552276" y="1680076"/>
                  </a:lnTo>
                  <a:lnTo>
                    <a:pt x="594976" y="1695549"/>
                  </a:lnTo>
                  <a:lnTo>
                    <a:pt x="638680" y="1708824"/>
                  </a:lnTo>
                  <a:lnTo>
                    <a:pt x="683323" y="1719835"/>
                  </a:lnTo>
                  <a:lnTo>
                    <a:pt x="728838" y="1728513"/>
                  </a:lnTo>
                  <a:lnTo>
                    <a:pt x="775158" y="1734795"/>
                  </a:lnTo>
                  <a:lnTo>
                    <a:pt x="822217" y="1738612"/>
                  </a:lnTo>
                  <a:lnTo>
                    <a:pt x="869950" y="1739899"/>
                  </a:lnTo>
                  <a:lnTo>
                    <a:pt x="917681" y="1738612"/>
                  </a:lnTo>
                  <a:lnTo>
                    <a:pt x="964739" y="1734795"/>
                  </a:lnTo>
                  <a:lnTo>
                    <a:pt x="1011058" y="1728513"/>
                  </a:lnTo>
                  <a:lnTo>
                    <a:pt x="1056572" y="1719835"/>
                  </a:lnTo>
                  <a:lnTo>
                    <a:pt x="1101214" y="1708824"/>
                  </a:lnTo>
                  <a:lnTo>
                    <a:pt x="1144919" y="1695549"/>
                  </a:lnTo>
                  <a:lnTo>
                    <a:pt x="1187618" y="1680076"/>
                  </a:lnTo>
                  <a:lnTo>
                    <a:pt x="1229247" y="1662470"/>
                  </a:lnTo>
                  <a:lnTo>
                    <a:pt x="1269739" y="1642798"/>
                  </a:lnTo>
                  <a:lnTo>
                    <a:pt x="1309027" y="1621127"/>
                  </a:lnTo>
                  <a:lnTo>
                    <a:pt x="1347046" y="1597523"/>
                  </a:lnTo>
                  <a:lnTo>
                    <a:pt x="1383728" y="1572051"/>
                  </a:lnTo>
                  <a:lnTo>
                    <a:pt x="1419008" y="1544780"/>
                  </a:lnTo>
                  <a:lnTo>
                    <a:pt x="1452819" y="1515773"/>
                  </a:lnTo>
                  <a:lnTo>
                    <a:pt x="1485095" y="1485099"/>
                  </a:lnTo>
                  <a:lnTo>
                    <a:pt x="1515769" y="1452824"/>
                  </a:lnTo>
                  <a:lnTo>
                    <a:pt x="1544775" y="1419013"/>
                  </a:lnTo>
                  <a:lnTo>
                    <a:pt x="1572048" y="1383733"/>
                  </a:lnTo>
                  <a:lnTo>
                    <a:pt x="1597520" y="1347051"/>
                  </a:lnTo>
                  <a:lnTo>
                    <a:pt x="1621124" y="1309033"/>
                  </a:lnTo>
                  <a:lnTo>
                    <a:pt x="1642796" y="1269744"/>
                  </a:lnTo>
                  <a:lnTo>
                    <a:pt x="1662468" y="1229252"/>
                  </a:lnTo>
                  <a:lnTo>
                    <a:pt x="1680074" y="1187623"/>
                  </a:lnTo>
                  <a:lnTo>
                    <a:pt x="1695548" y="1144923"/>
                  </a:lnTo>
                  <a:lnTo>
                    <a:pt x="1708824" y="1101219"/>
                  </a:lnTo>
                  <a:lnTo>
                    <a:pt x="1719834" y="1056576"/>
                  </a:lnTo>
                  <a:lnTo>
                    <a:pt x="1728513" y="1011061"/>
                  </a:lnTo>
                  <a:lnTo>
                    <a:pt x="1734795" y="964741"/>
                  </a:lnTo>
                  <a:lnTo>
                    <a:pt x="1738612" y="917682"/>
                  </a:lnTo>
                  <a:lnTo>
                    <a:pt x="1739900" y="869949"/>
                  </a:lnTo>
                  <a:lnTo>
                    <a:pt x="1738612" y="822217"/>
                  </a:lnTo>
                  <a:lnTo>
                    <a:pt x="1734795" y="775158"/>
                  </a:lnTo>
                  <a:lnTo>
                    <a:pt x="1728513" y="728838"/>
                  </a:lnTo>
                  <a:lnTo>
                    <a:pt x="1719834" y="683323"/>
                  </a:lnTo>
                  <a:lnTo>
                    <a:pt x="1708824" y="638680"/>
                  </a:lnTo>
                  <a:lnTo>
                    <a:pt x="1695548" y="594976"/>
                  </a:lnTo>
                  <a:lnTo>
                    <a:pt x="1680074" y="552276"/>
                  </a:lnTo>
                  <a:lnTo>
                    <a:pt x="1662468" y="510647"/>
                  </a:lnTo>
                  <a:lnTo>
                    <a:pt x="1642796" y="470155"/>
                  </a:lnTo>
                  <a:lnTo>
                    <a:pt x="1621124" y="430866"/>
                  </a:lnTo>
                  <a:lnTo>
                    <a:pt x="1597520" y="392848"/>
                  </a:lnTo>
                  <a:lnTo>
                    <a:pt x="1572048" y="356166"/>
                  </a:lnTo>
                  <a:lnTo>
                    <a:pt x="1544775" y="320886"/>
                  </a:lnTo>
                  <a:lnTo>
                    <a:pt x="1515769" y="287075"/>
                  </a:lnTo>
                  <a:lnTo>
                    <a:pt x="1485095" y="254800"/>
                  </a:lnTo>
                  <a:lnTo>
                    <a:pt x="1452819" y="224126"/>
                  </a:lnTo>
                  <a:lnTo>
                    <a:pt x="1419008" y="195119"/>
                  </a:lnTo>
                  <a:lnTo>
                    <a:pt x="1383728" y="167848"/>
                  </a:lnTo>
                  <a:lnTo>
                    <a:pt x="1347046" y="142376"/>
                  </a:lnTo>
                  <a:lnTo>
                    <a:pt x="1309027" y="118772"/>
                  </a:lnTo>
                  <a:lnTo>
                    <a:pt x="1269739" y="97101"/>
                  </a:lnTo>
                  <a:lnTo>
                    <a:pt x="1229247" y="77429"/>
                  </a:lnTo>
                  <a:lnTo>
                    <a:pt x="1187618" y="59823"/>
                  </a:lnTo>
                  <a:lnTo>
                    <a:pt x="1144919" y="44350"/>
                  </a:lnTo>
                  <a:lnTo>
                    <a:pt x="1101214" y="31075"/>
                  </a:lnTo>
                  <a:lnTo>
                    <a:pt x="1056572" y="20064"/>
                  </a:lnTo>
                  <a:lnTo>
                    <a:pt x="1011058" y="11386"/>
                  </a:lnTo>
                  <a:lnTo>
                    <a:pt x="964739" y="5104"/>
                  </a:lnTo>
                  <a:lnTo>
                    <a:pt x="917681" y="1287"/>
                  </a:lnTo>
                  <a:lnTo>
                    <a:pt x="869950" y="0"/>
                  </a:lnTo>
                  <a:close/>
                </a:path>
              </a:pathLst>
            </a:custGeom>
            <a:solidFill>
              <a:srgbClr val="254FA2"/>
            </a:solidFill>
          </p:spPr>
          <p:txBody>
            <a:bodyPr wrap="square" lIns="0" tIns="0" rIns="0" bIns="0" rtlCol="0"/>
            <a:lstStyle/>
            <a:p>
              <a:endParaRPr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67882" y="3924188"/>
              <a:ext cx="152982" cy="154411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2359185" y="3669971"/>
              <a:ext cx="240665" cy="217170"/>
            </a:xfrm>
            <a:custGeom>
              <a:avLst/>
              <a:gdLst/>
              <a:ahLst/>
              <a:cxnLst/>
              <a:rect l="l" t="t" r="r" b="b"/>
              <a:pathLst>
                <a:path w="240664" h="217170">
                  <a:moveTo>
                    <a:pt x="157536" y="0"/>
                  </a:moveTo>
                  <a:lnTo>
                    <a:pt x="111686" y="8828"/>
                  </a:lnTo>
                  <a:lnTo>
                    <a:pt x="65584" y="33423"/>
                  </a:lnTo>
                  <a:lnTo>
                    <a:pt x="28072" y="69791"/>
                  </a:lnTo>
                  <a:lnTo>
                    <a:pt x="5645" y="110745"/>
                  </a:lnTo>
                  <a:lnTo>
                    <a:pt x="0" y="151354"/>
                  </a:lnTo>
                  <a:lnTo>
                    <a:pt x="12829" y="186686"/>
                  </a:lnTo>
                  <a:lnTo>
                    <a:pt x="42545" y="209712"/>
                  </a:lnTo>
                  <a:lnTo>
                    <a:pt x="82934" y="216757"/>
                  </a:lnTo>
                  <a:lnTo>
                    <a:pt x="128784" y="207928"/>
                  </a:lnTo>
                  <a:lnTo>
                    <a:pt x="174881" y="183334"/>
                  </a:lnTo>
                  <a:lnTo>
                    <a:pt x="212395" y="146965"/>
                  </a:lnTo>
                  <a:lnTo>
                    <a:pt x="234825" y="106011"/>
                  </a:lnTo>
                  <a:lnTo>
                    <a:pt x="240471" y="65403"/>
                  </a:lnTo>
                  <a:lnTo>
                    <a:pt x="227636" y="30070"/>
                  </a:lnTo>
                  <a:lnTo>
                    <a:pt x="197922" y="7044"/>
                  </a:lnTo>
                  <a:lnTo>
                    <a:pt x="157536" y="0"/>
                  </a:lnTo>
                  <a:close/>
                </a:path>
              </a:pathLst>
            </a:custGeom>
            <a:solidFill>
              <a:srgbClr val="70B5E4"/>
            </a:solidFill>
          </p:spPr>
          <p:txBody>
            <a:bodyPr wrap="square" lIns="0" tIns="0" rIns="0" bIns="0" rtlCol="0"/>
            <a:lstStyle/>
            <a:p>
              <a:endParaRPr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700596" y="4128367"/>
              <a:ext cx="240464" cy="216754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2351973" y="3623357"/>
              <a:ext cx="127635" cy="127000"/>
            </a:xfrm>
            <a:custGeom>
              <a:avLst/>
              <a:gdLst/>
              <a:ahLst/>
              <a:cxnLst/>
              <a:rect l="l" t="t" r="r" b="b"/>
              <a:pathLst>
                <a:path w="127635" h="127000">
                  <a:moveTo>
                    <a:pt x="71329" y="0"/>
                  </a:moveTo>
                  <a:lnTo>
                    <a:pt x="21343" y="23239"/>
                  </a:lnTo>
                  <a:lnTo>
                    <a:pt x="0" y="68302"/>
                  </a:lnTo>
                  <a:lnTo>
                    <a:pt x="5887" y="82497"/>
                  </a:lnTo>
                  <a:lnTo>
                    <a:pt x="28760" y="113206"/>
                  </a:lnTo>
                  <a:lnTo>
                    <a:pt x="40677" y="122919"/>
                  </a:lnTo>
                  <a:lnTo>
                    <a:pt x="56160" y="126565"/>
                  </a:lnTo>
                  <a:lnTo>
                    <a:pt x="73244" y="124073"/>
                  </a:lnTo>
                  <a:lnTo>
                    <a:pt x="106141" y="103312"/>
                  </a:lnTo>
                  <a:lnTo>
                    <a:pt x="127490" y="58260"/>
                  </a:lnTo>
                  <a:lnTo>
                    <a:pt x="121597" y="44067"/>
                  </a:lnTo>
                  <a:lnTo>
                    <a:pt x="98724" y="13358"/>
                  </a:lnTo>
                  <a:lnTo>
                    <a:pt x="86813" y="3645"/>
                  </a:lnTo>
                  <a:lnTo>
                    <a:pt x="71329" y="0"/>
                  </a:lnTo>
                  <a:close/>
                </a:path>
              </a:pathLst>
            </a:custGeom>
            <a:solidFill>
              <a:srgbClr val="70B5E4"/>
            </a:solidFill>
          </p:spPr>
          <p:txBody>
            <a:bodyPr wrap="square" lIns="0" tIns="0" rIns="0" bIns="0" rtlCol="0"/>
            <a:lstStyle/>
            <a:p>
              <a:endParaRPr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2354264" y="3624759"/>
              <a:ext cx="83820" cy="71120"/>
            </a:xfrm>
            <a:custGeom>
              <a:avLst/>
              <a:gdLst/>
              <a:ahLst/>
              <a:cxnLst/>
              <a:rect l="l" t="t" r="r" b="b"/>
              <a:pathLst>
                <a:path w="83819" h="71120">
                  <a:moveTo>
                    <a:pt x="57802" y="0"/>
                  </a:moveTo>
                  <a:lnTo>
                    <a:pt x="12170" y="26321"/>
                  </a:lnTo>
                  <a:lnTo>
                    <a:pt x="0" y="52852"/>
                  </a:lnTo>
                  <a:lnTo>
                    <a:pt x="3075" y="63492"/>
                  </a:lnTo>
                  <a:lnTo>
                    <a:pt x="12211" y="69697"/>
                  </a:lnTo>
                  <a:lnTo>
                    <a:pt x="25463" y="70526"/>
                  </a:lnTo>
                  <a:lnTo>
                    <a:pt x="41085" y="66190"/>
                  </a:lnTo>
                  <a:lnTo>
                    <a:pt x="57329" y="56900"/>
                  </a:lnTo>
                  <a:lnTo>
                    <a:pt x="71099" y="44209"/>
                  </a:lnTo>
                  <a:lnTo>
                    <a:pt x="79989" y="30597"/>
                  </a:lnTo>
                  <a:lnTo>
                    <a:pt x="83264" y="17669"/>
                  </a:lnTo>
                  <a:lnTo>
                    <a:pt x="80189" y="7027"/>
                  </a:lnTo>
                  <a:lnTo>
                    <a:pt x="71053" y="824"/>
                  </a:lnTo>
                  <a:lnTo>
                    <a:pt x="57802" y="0"/>
                  </a:lnTo>
                  <a:close/>
                </a:path>
              </a:pathLst>
            </a:custGeom>
            <a:solidFill>
              <a:srgbClr val="54A4DB"/>
            </a:solidFill>
          </p:spPr>
          <p:txBody>
            <a:bodyPr wrap="square" lIns="0" tIns="0" rIns="0" bIns="0" rtlCol="0"/>
            <a:lstStyle/>
            <a:p>
              <a:endParaRPr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2372017" y="3697877"/>
              <a:ext cx="557530" cy="621665"/>
            </a:xfrm>
            <a:custGeom>
              <a:avLst/>
              <a:gdLst/>
              <a:ahLst/>
              <a:cxnLst/>
              <a:rect l="l" t="t" r="r" b="b"/>
              <a:pathLst>
                <a:path w="557530" h="621664">
                  <a:moveTo>
                    <a:pt x="213194" y="0"/>
                  </a:moveTo>
                  <a:lnTo>
                    <a:pt x="0" y="158788"/>
                  </a:lnTo>
                  <a:lnTo>
                    <a:pt x="64820" y="245808"/>
                  </a:lnTo>
                  <a:lnTo>
                    <a:pt x="94716" y="262105"/>
                  </a:lnTo>
                  <a:lnTo>
                    <a:pt x="112061" y="273505"/>
                  </a:lnTo>
                  <a:lnTo>
                    <a:pt x="149946" y="329263"/>
                  </a:lnTo>
                  <a:lnTo>
                    <a:pt x="170806" y="380459"/>
                  </a:lnTo>
                  <a:lnTo>
                    <a:pt x="174040" y="389801"/>
                  </a:lnTo>
                  <a:lnTo>
                    <a:pt x="346405" y="621245"/>
                  </a:lnTo>
                  <a:lnTo>
                    <a:pt x="557060" y="464350"/>
                  </a:lnTo>
                  <a:lnTo>
                    <a:pt x="384695" y="232905"/>
                  </a:lnTo>
                  <a:lnTo>
                    <a:pt x="354996" y="213431"/>
                  </a:lnTo>
                  <a:lnTo>
                    <a:pt x="337412" y="200653"/>
                  </a:lnTo>
                  <a:lnTo>
                    <a:pt x="310921" y="172554"/>
                  </a:lnTo>
                  <a:lnTo>
                    <a:pt x="285834" y="119526"/>
                  </a:lnTo>
                  <a:lnTo>
                    <a:pt x="278015" y="87033"/>
                  </a:lnTo>
                  <a:lnTo>
                    <a:pt x="213194" y="0"/>
                  </a:lnTo>
                  <a:close/>
                </a:path>
              </a:pathLst>
            </a:custGeom>
            <a:solidFill>
              <a:srgbClr val="70B5E4"/>
            </a:solidFill>
          </p:spPr>
          <p:txBody>
            <a:bodyPr wrap="square" lIns="0" tIns="0" rIns="0" bIns="0" rtlCol="0"/>
            <a:lstStyle/>
            <a:p>
              <a:endParaRPr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701490" y="4127638"/>
              <a:ext cx="238677" cy="218216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2606694" y="4016032"/>
              <a:ext cx="322580" cy="303530"/>
            </a:xfrm>
            <a:custGeom>
              <a:avLst/>
              <a:gdLst/>
              <a:ahLst/>
              <a:cxnLst/>
              <a:rect l="l" t="t" r="r" b="b"/>
              <a:pathLst>
                <a:path w="322580" h="303529">
                  <a:moveTo>
                    <a:pt x="213499" y="0"/>
                  </a:moveTo>
                  <a:lnTo>
                    <a:pt x="174971" y="36160"/>
                  </a:lnTo>
                  <a:lnTo>
                    <a:pt x="134300" y="69589"/>
                  </a:lnTo>
                  <a:lnTo>
                    <a:pt x="91543" y="100244"/>
                  </a:lnTo>
                  <a:lnTo>
                    <a:pt x="46757" y="128086"/>
                  </a:lnTo>
                  <a:lnTo>
                    <a:pt x="0" y="153073"/>
                  </a:lnTo>
                  <a:lnTo>
                    <a:pt x="111734" y="303085"/>
                  </a:lnTo>
                  <a:lnTo>
                    <a:pt x="322389" y="146202"/>
                  </a:lnTo>
                  <a:lnTo>
                    <a:pt x="213499" y="0"/>
                  </a:lnTo>
                  <a:close/>
                </a:path>
              </a:pathLst>
            </a:custGeom>
            <a:solidFill>
              <a:srgbClr val="70B5E4"/>
            </a:solidFill>
          </p:spPr>
          <p:txBody>
            <a:bodyPr wrap="square" lIns="0" tIns="0" rIns="0" bIns="0" rtlCol="0"/>
            <a:lstStyle/>
            <a:p>
              <a:endParaRPr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728006" y="4160602"/>
              <a:ext cx="201172" cy="173580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2421159" y="3767731"/>
              <a:ext cx="399415" cy="401955"/>
            </a:xfrm>
            <a:custGeom>
              <a:avLst/>
              <a:gdLst/>
              <a:ahLst/>
              <a:cxnLst/>
              <a:rect l="l" t="t" r="r" b="b"/>
              <a:pathLst>
                <a:path w="399414" h="401954">
                  <a:moveTo>
                    <a:pt x="216077" y="0"/>
                  </a:moveTo>
                  <a:lnTo>
                    <a:pt x="177140" y="36661"/>
                  </a:lnTo>
                  <a:lnTo>
                    <a:pt x="136004" y="70525"/>
                  </a:lnTo>
                  <a:lnTo>
                    <a:pt x="92728" y="101548"/>
                  </a:lnTo>
                  <a:lnTo>
                    <a:pt x="47374" y="129688"/>
                  </a:lnTo>
                  <a:lnTo>
                    <a:pt x="0" y="154901"/>
                  </a:lnTo>
                  <a:lnTo>
                    <a:pt x="15684" y="175958"/>
                  </a:lnTo>
                  <a:lnTo>
                    <a:pt x="62923" y="203655"/>
                  </a:lnTo>
                  <a:lnTo>
                    <a:pt x="100803" y="259407"/>
                  </a:lnTo>
                  <a:lnTo>
                    <a:pt x="121659" y="310607"/>
                  </a:lnTo>
                  <a:lnTo>
                    <a:pt x="124891" y="319951"/>
                  </a:lnTo>
                  <a:lnTo>
                    <a:pt x="185534" y="401370"/>
                  </a:lnTo>
                  <a:lnTo>
                    <a:pt x="232291" y="376388"/>
                  </a:lnTo>
                  <a:lnTo>
                    <a:pt x="277077" y="348547"/>
                  </a:lnTo>
                  <a:lnTo>
                    <a:pt x="319834" y="317890"/>
                  </a:lnTo>
                  <a:lnTo>
                    <a:pt x="360506" y="284459"/>
                  </a:lnTo>
                  <a:lnTo>
                    <a:pt x="399034" y="248297"/>
                  </a:lnTo>
                  <a:lnTo>
                    <a:pt x="335546" y="163055"/>
                  </a:lnTo>
                  <a:lnTo>
                    <a:pt x="305854" y="143574"/>
                  </a:lnTo>
                  <a:lnTo>
                    <a:pt x="288274" y="130794"/>
                  </a:lnTo>
                  <a:lnTo>
                    <a:pt x="261785" y="102704"/>
                  </a:lnTo>
                  <a:lnTo>
                    <a:pt x="236691" y="49671"/>
                  </a:lnTo>
                  <a:lnTo>
                    <a:pt x="228866" y="17183"/>
                  </a:lnTo>
                  <a:lnTo>
                    <a:pt x="216077" y="0"/>
                  </a:lnTo>
                  <a:close/>
                </a:path>
              </a:pathLst>
            </a:custGeom>
            <a:solidFill>
              <a:srgbClr val="AFDFE2"/>
            </a:solidFill>
          </p:spPr>
          <p:txBody>
            <a:bodyPr wrap="square" lIns="0" tIns="0" rIns="0" bIns="0" rtlCol="0"/>
            <a:lstStyle/>
            <a:p>
              <a:endParaRPr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377059" y="3776987"/>
              <a:ext cx="69218" cy="128536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2646615" y="4176976"/>
              <a:ext cx="94615" cy="127000"/>
            </a:xfrm>
            <a:custGeom>
              <a:avLst/>
              <a:gdLst/>
              <a:ahLst/>
              <a:cxnLst/>
              <a:rect l="l" t="t" r="r" b="b"/>
              <a:pathLst>
                <a:path w="94614" h="127000">
                  <a:moveTo>
                    <a:pt x="0" y="0"/>
                  </a:moveTo>
                  <a:lnTo>
                    <a:pt x="94551" y="126961"/>
                  </a:lnTo>
                </a:path>
              </a:pathLst>
            </a:custGeom>
            <a:ln w="14363">
              <a:solidFill>
                <a:srgbClr val="97D2EE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2775306" y="4235808"/>
              <a:ext cx="123189" cy="81280"/>
            </a:xfrm>
            <a:custGeom>
              <a:avLst/>
              <a:gdLst/>
              <a:ahLst/>
              <a:cxnLst/>
              <a:rect l="l" t="t" r="r" b="b"/>
              <a:pathLst>
                <a:path w="123189" h="81279">
                  <a:moveTo>
                    <a:pt x="0" y="81127"/>
                  </a:moveTo>
                  <a:lnTo>
                    <a:pt x="47013" y="75752"/>
                  </a:lnTo>
                  <a:lnTo>
                    <a:pt x="75495" y="65509"/>
                  </a:lnTo>
                  <a:lnTo>
                    <a:pt x="96976" y="42794"/>
                  </a:lnTo>
                  <a:lnTo>
                    <a:pt x="122986" y="0"/>
                  </a:lnTo>
                </a:path>
              </a:pathLst>
            </a:custGeom>
            <a:ln w="14363">
              <a:solidFill>
                <a:srgbClr val="97D2EE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1870707" y="4210897"/>
              <a:ext cx="647065" cy="675005"/>
            </a:xfrm>
            <a:custGeom>
              <a:avLst/>
              <a:gdLst/>
              <a:ahLst/>
              <a:cxnLst/>
              <a:rect l="l" t="t" r="r" b="b"/>
              <a:pathLst>
                <a:path w="647064" h="675004">
                  <a:moveTo>
                    <a:pt x="303364" y="0"/>
                  </a:moveTo>
                  <a:lnTo>
                    <a:pt x="139604" y="141178"/>
                  </a:lnTo>
                  <a:lnTo>
                    <a:pt x="53417" y="233653"/>
                  </a:lnTo>
                  <a:lnTo>
                    <a:pt x="16362" y="318295"/>
                  </a:lnTo>
                  <a:lnTo>
                    <a:pt x="0" y="435978"/>
                  </a:lnTo>
                  <a:lnTo>
                    <a:pt x="343242" y="674814"/>
                  </a:lnTo>
                  <a:lnTo>
                    <a:pt x="646607" y="238836"/>
                  </a:lnTo>
                  <a:lnTo>
                    <a:pt x="303364" y="0"/>
                  </a:lnTo>
                  <a:close/>
                </a:path>
              </a:pathLst>
            </a:custGeom>
            <a:solidFill>
              <a:srgbClr val="F5B554"/>
            </a:solidFill>
          </p:spPr>
          <p:txBody>
            <a:bodyPr wrap="square" lIns="0" tIns="0" rIns="0" bIns="0" rtlCol="0"/>
            <a:lstStyle/>
            <a:p>
              <a:endParaRPr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2213941" y="4449735"/>
              <a:ext cx="303530" cy="436245"/>
            </a:xfrm>
            <a:custGeom>
              <a:avLst/>
              <a:gdLst/>
              <a:ahLst/>
              <a:cxnLst/>
              <a:rect l="l" t="t" r="r" b="b"/>
              <a:pathLst>
                <a:path w="303530" h="436245">
                  <a:moveTo>
                    <a:pt x="303377" y="0"/>
                  </a:moveTo>
                  <a:lnTo>
                    <a:pt x="138510" y="132420"/>
                  </a:lnTo>
                  <a:lnTo>
                    <a:pt x="51952" y="221975"/>
                  </a:lnTo>
                  <a:lnTo>
                    <a:pt x="15263" y="309536"/>
                  </a:lnTo>
                  <a:lnTo>
                    <a:pt x="0" y="435978"/>
                  </a:lnTo>
                  <a:lnTo>
                    <a:pt x="128793" y="329275"/>
                  </a:lnTo>
                  <a:lnTo>
                    <a:pt x="224035" y="183694"/>
                  </a:lnTo>
                  <a:lnTo>
                    <a:pt x="283105" y="55261"/>
                  </a:lnTo>
                  <a:lnTo>
                    <a:pt x="303377" y="0"/>
                  </a:lnTo>
                  <a:close/>
                </a:path>
              </a:pathLst>
            </a:custGeom>
            <a:solidFill>
              <a:srgbClr val="F89B32"/>
            </a:solidFill>
          </p:spPr>
          <p:txBody>
            <a:bodyPr wrap="square" lIns="0" tIns="0" rIns="0" bIns="0" rtlCol="0"/>
            <a:lstStyle/>
            <a:p>
              <a:endParaRPr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2174078" y="4163397"/>
              <a:ext cx="376555" cy="286385"/>
            </a:xfrm>
            <a:custGeom>
              <a:avLst/>
              <a:gdLst/>
              <a:ahLst/>
              <a:cxnLst/>
              <a:rect l="l" t="t" r="r" b="b"/>
              <a:pathLst>
                <a:path w="376555" h="286385">
                  <a:moveTo>
                    <a:pt x="33045" y="0"/>
                  </a:moveTo>
                  <a:lnTo>
                    <a:pt x="0" y="47498"/>
                  </a:lnTo>
                  <a:lnTo>
                    <a:pt x="343242" y="286334"/>
                  </a:lnTo>
                  <a:lnTo>
                    <a:pt x="376300" y="238836"/>
                  </a:lnTo>
                  <a:lnTo>
                    <a:pt x="363219" y="236054"/>
                  </a:lnTo>
                  <a:lnTo>
                    <a:pt x="356069" y="224764"/>
                  </a:lnTo>
                  <a:lnTo>
                    <a:pt x="343001" y="221996"/>
                  </a:lnTo>
                  <a:lnTo>
                    <a:pt x="335864" y="210705"/>
                  </a:lnTo>
                  <a:lnTo>
                    <a:pt x="322795" y="207937"/>
                  </a:lnTo>
                  <a:lnTo>
                    <a:pt x="315671" y="196646"/>
                  </a:lnTo>
                  <a:lnTo>
                    <a:pt x="302602" y="193878"/>
                  </a:lnTo>
                  <a:lnTo>
                    <a:pt x="295465" y="182600"/>
                  </a:lnTo>
                  <a:lnTo>
                    <a:pt x="282409" y="179819"/>
                  </a:lnTo>
                  <a:lnTo>
                    <a:pt x="275272" y="168554"/>
                  </a:lnTo>
                  <a:lnTo>
                    <a:pt x="262216" y="165773"/>
                  </a:lnTo>
                  <a:lnTo>
                    <a:pt x="255079" y="154495"/>
                  </a:lnTo>
                  <a:lnTo>
                    <a:pt x="242023" y="151726"/>
                  </a:lnTo>
                  <a:lnTo>
                    <a:pt x="234886" y="140449"/>
                  </a:lnTo>
                  <a:lnTo>
                    <a:pt x="221830" y="137668"/>
                  </a:lnTo>
                  <a:lnTo>
                    <a:pt x="214693" y="126390"/>
                  </a:lnTo>
                  <a:lnTo>
                    <a:pt x="201637" y="123621"/>
                  </a:lnTo>
                  <a:lnTo>
                    <a:pt x="194500" y="112344"/>
                  </a:lnTo>
                  <a:lnTo>
                    <a:pt x="181444" y="109575"/>
                  </a:lnTo>
                  <a:lnTo>
                    <a:pt x="174307" y="98298"/>
                  </a:lnTo>
                  <a:lnTo>
                    <a:pt x="161264" y="95529"/>
                  </a:lnTo>
                  <a:lnTo>
                    <a:pt x="154127" y="84251"/>
                  </a:lnTo>
                  <a:lnTo>
                    <a:pt x="141071" y="81470"/>
                  </a:lnTo>
                  <a:lnTo>
                    <a:pt x="133934" y="70205"/>
                  </a:lnTo>
                  <a:lnTo>
                    <a:pt x="120891" y="67437"/>
                  </a:lnTo>
                  <a:lnTo>
                    <a:pt x="113753" y="56159"/>
                  </a:lnTo>
                  <a:lnTo>
                    <a:pt x="100710" y="53390"/>
                  </a:lnTo>
                  <a:lnTo>
                    <a:pt x="93573" y="42113"/>
                  </a:lnTo>
                  <a:lnTo>
                    <a:pt x="80530" y="39357"/>
                  </a:lnTo>
                  <a:lnTo>
                    <a:pt x="73393" y="28067"/>
                  </a:lnTo>
                  <a:lnTo>
                    <a:pt x="60350" y="25311"/>
                  </a:lnTo>
                  <a:lnTo>
                    <a:pt x="53225" y="14033"/>
                  </a:lnTo>
                  <a:lnTo>
                    <a:pt x="40170" y="11277"/>
                  </a:lnTo>
                  <a:lnTo>
                    <a:pt x="33045" y="0"/>
                  </a:lnTo>
                  <a:close/>
                </a:path>
              </a:pathLst>
            </a:custGeom>
            <a:solidFill>
              <a:srgbClr val="F5BD68"/>
            </a:solidFill>
          </p:spPr>
          <p:txBody>
            <a:bodyPr wrap="square" lIns="0" tIns="0" rIns="0" bIns="0" rtlCol="0"/>
            <a:lstStyle/>
            <a:p>
              <a:endParaRPr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2182253" y="4180903"/>
              <a:ext cx="351790" cy="258445"/>
            </a:xfrm>
            <a:custGeom>
              <a:avLst/>
              <a:gdLst/>
              <a:ahLst/>
              <a:cxnLst/>
              <a:rect l="l" t="t" r="r" b="b"/>
              <a:pathLst>
                <a:path w="351789" h="258445">
                  <a:moveTo>
                    <a:pt x="336918" y="253288"/>
                  </a:moveTo>
                  <a:lnTo>
                    <a:pt x="3454" y="21247"/>
                  </a:lnTo>
                  <a:lnTo>
                    <a:pt x="0" y="26212"/>
                  </a:lnTo>
                  <a:lnTo>
                    <a:pt x="333463" y="258254"/>
                  </a:lnTo>
                  <a:lnTo>
                    <a:pt x="336918" y="253288"/>
                  </a:lnTo>
                  <a:close/>
                </a:path>
                <a:path w="351789" h="258445">
                  <a:moveTo>
                    <a:pt x="344309" y="242658"/>
                  </a:moveTo>
                  <a:lnTo>
                    <a:pt x="10845" y="10629"/>
                  </a:lnTo>
                  <a:lnTo>
                    <a:pt x="7391" y="15582"/>
                  </a:lnTo>
                  <a:lnTo>
                    <a:pt x="340855" y="247624"/>
                  </a:lnTo>
                  <a:lnTo>
                    <a:pt x="344309" y="242658"/>
                  </a:lnTo>
                  <a:close/>
                </a:path>
                <a:path w="351789" h="258445">
                  <a:moveTo>
                    <a:pt x="351713" y="232041"/>
                  </a:moveTo>
                  <a:lnTo>
                    <a:pt x="18237" y="0"/>
                  </a:lnTo>
                  <a:lnTo>
                    <a:pt x="14795" y="4953"/>
                  </a:lnTo>
                  <a:lnTo>
                    <a:pt x="348259" y="236994"/>
                  </a:lnTo>
                  <a:lnTo>
                    <a:pt x="351713" y="232041"/>
                  </a:lnTo>
                  <a:close/>
                </a:path>
              </a:pathLst>
            </a:custGeom>
            <a:solidFill>
              <a:srgbClr val="F89B32"/>
            </a:solidFill>
          </p:spPr>
          <p:txBody>
            <a:bodyPr wrap="square" lIns="0" tIns="0" rIns="0" bIns="0" rtlCol="0"/>
            <a:lstStyle/>
            <a:p>
              <a:endParaRPr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1870707" y="4439206"/>
              <a:ext cx="260985" cy="389255"/>
            </a:xfrm>
            <a:custGeom>
              <a:avLst/>
              <a:gdLst/>
              <a:ahLst/>
              <a:cxnLst/>
              <a:rect l="l" t="t" r="r" b="b"/>
              <a:pathLst>
                <a:path w="260985" h="389254">
                  <a:moveTo>
                    <a:pt x="92786" y="0"/>
                  </a:moveTo>
                  <a:lnTo>
                    <a:pt x="65684" y="40595"/>
                  </a:lnTo>
                  <a:lnTo>
                    <a:pt x="41777" y="82214"/>
                  </a:lnTo>
                  <a:lnTo>
                    <a:pt x="22141" y="124303"/>
                  </a:lnTo>
                  <a:lnTo>
                    <a:pt x="7856" y="166307"/>
                  </a:lnTo>
                  <a:lnTo>
                    <a:pt x="0" y="207670"/>
                  </a:lnTo>
                  <a:lnTo>
                    <a:pt x="260553" y="388975"/>
                  </a:lnTo>
                  <a:lnTo>
                    <a:pt x="256164" y="383468"/>
                  </a:lnTo>
                  <a:lnTo>
                    <a:pt x="251367" y="378142"/>
                  </a:lnTo>
                  <a:lnTo>
                    <a:pt x="246147" y="373016"/>
                  </a:lnTo>
                  <a:lnTo>
                    <a:pt x="240487" y="368109"/>
                  </a:lnTo>
                  <a:lnTo>
                    <a:pt x="209507" y="337115"/>
                  </a:lnTo>
                  <a:lnTo>
                    <a:pt x="197527" y="310324"/>
                  </a:lnTo>
                  <a:lnTo>
                    <a:pt x="198331" y="283006"/>
                  </a:lnTo>
                  <a:lnTo>
                    <a:pt x="205701" y="250436"/>
                  </a:lnTo>
                  <a:lnTo>
                    <a:pt x="213422" y="207883"/>
                  </a:lnTo>
                  <a:lnTo>
                    <a:pt x="215277" y="150621"/>
                  </a:lnTo>
                  <a:lnTo>
                    <a:pt x="202101" y="98019"/>
                  </a:lnTo>
                  <a:lnTo>
                    <a:pt x="172705" y="55937"/>
                  </a:lnTo>
                  <a:lnTo>
                    <a:pt x="133972" y="23541"/>
                  </a:lnTo>
                  <a:lnTo>
                    <a:pt x="92786" y="0"/>
                  </a:lnTo>
                  <a:close/>
                </a:path>
              </a:pathLst>
            </a:custGeom>
            <a:solidFill>
              <a:srgbClr val="7F8084"/>
            </a:solidFill>
          </p:spPr>
          <p:txBody>
            <a:bodyPr wrap="square" lIns="0" tIns="0" rIns="0" bIns="0" rtlCol="0"/>
            <a:lstStyle/>
            <a:p>
              <a:endParaRPr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2613393" y="4514786"/>
              <a:ext cx="368935" cy="531495"/>
            </a:xfrm>
            <a:custGeom>
              <a:avLst/>
              <a:gdLst/>
              <a:ahLst/>
              <a:cxnLst/>
              <a:rect l="l" t="t" r="r" b="b"/>
              <a:pathLst>
                <a:path w="368935" h="531495">
                  <a:moveTo>
                    <a:pt x="368541" y="423316"/>
                  </a:moveTo>
                  <a:lnTo>
                    <a:pt x="367665" y="419658"/>
                  </a:lnTo>
                  <a:lnTo>
                    <a:pt x="367703" y="415759"/>
                  </a:lnTo>
                  <a:lnTo>
                    <a:pt x="365950" y="412521"/>
                  </a:lnTo>
                  <a:lnTo>
                    <a:pt x="281051" y="58877"/>
                  </a:lnTo>
                  <a:lnTo>
                    <a:pt x="281012" y="54406"/>
                  </a:lnTo>
                  <a:lnTo>
                    <a:pt x="258673" y="23241"/>
                  </a:lnTo>
                  <a:lnTo>
                    <a:pt x="219443" y="4635"/>
                  </a:lnTo>
                  <a:lnTo>
                    <a:pt x="168757" y="0"/>
                  </a:lnTo>
                  <a:lnTo>
                    <a:pt x="112039" y="10756"/>
                  </a:lnTo>
                  <a:lnTo>
                    <a:pt x="59893" y="35534"/>
                  </a:lnTo>
                  <a:lnTo>
                    <a:pt x="21691" y="69189"/>
                  </a:lnTo>
                  <a:lnTo>
                    <a:pt x="990" y="107340"/>
                  </a:lnTo>
                  <a:lnTo>
                    <a:pt x="1295" y="140589"/>
                  </a:lnTo>
                  <a:lnTo>
                    <a:pt x="0" y="140995"/>
                  </a:lnTo>
                  <a:lnTo>
                    <a:pt x="1320" y="144195"/>
                  </a:lnTo>
                  <a:lnTo>
                    <a:pt x="1346" y="145681"/>
                  </a:lnTo>
                  <a:lnTo>
                    <a:pt x="2794" y="147713"/>
                  </a:lnTo>
                  <a:lnTo>
                    <a:pt x="146342" y="491972"/>
                  </a:lnTo>
                  <a:lnTo>
                    <a:pt x="146494" y="491921"/>
                  </a:lnTo>
                  <a:lnTo>
                    <a:pt x="147764" y="495376"/>
                  </a:lnTo>
                  <a:lnTo>
                    <a:pt x="166166" y="516953"/>
                  </a:lnTo>
                  <a:lnTo>
                    <a:pt x="196888" y="529120"/>
                  </a:lnTo>
                  <a:lnTo>
                    <a:pt x="235813" y="531228"/>
                  </a:lnTo>
                  <a:lnTo>
                    <a:pt x="278803" y="522566"/>
                  </a:lnTo>
                  <a:lnTo>
                    <a:pt x="318617" y="504190"/>
                  </a:lnTo>
                  <a:lnTo>
                    <a:pt x="348805" y="479539"/>
                  </a:lnTo>
                  <a:lnTo>
                    <a:pt x="366420" y="451586"/>
                  </a:lnTo>
                  <a:lnTo>
                    <a:pt x="368541" y="423316"/>
                  </a:lnTo>
                  <a:close/>
                </a:path>
              </a:pathLst>
            </a:custGeom>
            <a:solidFill>
              <a:srgbClr val="DEDEDE"/>
            </a:solidFill>
          </p:spPr>
          <p:txBody>
            <a:bodyPr wrap="square" lIns="0" tIns="0" rIns="0" bIns="0" rtlCol="0"/>
            <a:lstStyle/>
            <a:p>
              <a:endParaRPr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9" name="object 29"/>
            <p:cNvSpPr/>
            <p:nvPr/>
          </p:nvSpPr>
          <p:spPr>
            <a:xfrm>
              <a:off x="2619400" y="4523859"/>
              <a:ext cx="270510" cy="182245"/>
            </a:xfrm>
            <a:custGeom>
              <a:avLst/>
              <a:gdLst/>
              <a:ahLst/>
              <a:cxnLst/>
              <a:rect l="l" t="t" r="r" b="b"/>
              <a:pathLst>
                <a:path w="270510" h="182245">
                  <a:moveTo>
                    <a:pt x="163703" y="0"/>
                  </a:moveTo>
                  <a:lnTo>
                    <a:pt x="109029" y="10876"/>
                  </a:lnTo>
                  <a:lnTo>
                    <a:pt x="58469" y="34345"/>
                  </a:lnTo>
                  <a:lnTo>
                    <a:pt x="21105" y="65531"/>
                  </a:lnTo>
                  <a:lnTo>
                    <a:pt x="446" y="100441"/>
                  </a:lnTo>
                  <a:lnTo>
                    <a:pt x="0" y="135082"/>
                  </a:lnTo>
                  <a:lnTo>
                    <a:pt x="20799" y="162789"/>
                  </a:lnTo>
                  <a:lnTo>
                    <a:pt x="58078" y="178788"/>
                  </a:lnTo>
                  <a:lnTo>
                    <a:pt x="106647" y="181926"/>
                  </a:lnTo>
                  <a:lnTo>
                    <a:pt x="161315" y="171049"/>
                  </a:lnTo>
                  <a:lnTo>
                    <a:pt x="211875" y="147579"/>
                  </a:lnTo>
                  <a:lnTo>
                    <a:pt x="249239" y="116390"/>
                  </a:lnTo>
                  <a:lnTo>
                    <a:pt x="269898" y="81479"/>
                  </a:lnTo>
                  <a:lnTo>
                    <a:pt x="270344" y="46843"/>
                  </a:lnTo>
                  <a:lnTo>
                    <a:pt x="249547" y="19136"/>
                  </a:lnTo>
                  <a:lnTo>
                    <a:pt x="212270" y="3137"/>
                  </a:lnTo>
                  <a:lnTo>
                    <a:pt x="163703" y="0"/>
                  </a:lnTo>
                  <a:close/>
                </a:path>
              </a:pathLst>
            </a:custGeom>
            <a:solidFill>
              <a:srgbClr val="C3C4C6"/>
            </a:solidFill>
          </p:spPr>
          <p:txBody>
            <a:bodyPr wrap="square" lIns="0" tIns="0" rIns="0" bIns="0" rtlCol="0"/>
            <a:lstStyle/>
            <a:p>
              <a:endParaRPr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30" name="object 30"/>
            <p:cNvSpPr/>
            <p:nvPr/>
          </p:nvSpPr>
          <p:spPr>
            <a:xfrm>
              <a:off x="3016337" y="4137400"/>
              <a:ext cx="313055" cy="414655"/>
            </a:xfrm>
            <a:custGeom>
              <a:avLst/>
              <a:gdLst/>
              <a:ahLst/>
              <a:cxnLst/>
              <a:rect l="l" t="t" r="r" b="b"/>
              <a:pathLst>
                <a:path w="313054" h="414654">
                  <a:moveTo>
                    <a:pt x="196932" y="0"/>
                  </a:moveTo>
                  <a:lnTo>
                    <a:pt x="154632" y="17310"/>
                  </a:lnTo>
                  <a:lnTo>
                    <a:pt x="124704" y="55468"/>
                  </a:lnTo>
                  <a:lnTo>
                    <a:pt x="0" y="401024"/>
                  </a:lnTo>
                  <a:lnTo>
                    <a:pt x="4229" y="409990"/>
                  </a:lnTo>
                  <a:lnTo>
                    <a:pt x="13842" y="413445"/>
                  </a:lnTo>
                  <a:lnTo>
                    <a:pt x="16840" y="413813"/>
                  </a:lnTo>
                  <a:lnTo>
                    <a:pt x="23558" y="414156"/>
                  </a:lnTo>
                  <a:lnTo>
                    <a:pt x="29984" y="410117"/>
                  </a:lnTo>
                  <a:lnTo>
                    <a:pt x="148297" y="80336"/>
                  </a:lnTo>
                  <a:lnTo>
                    <a:pt x="152490" y="69542"/>
                  </a:lnTo>
                  <a:lnTo>
                    <a:pt x="164471" y="50877"/>
                  </a:lnTo>
                  <a:lnTo>
                    <a:pt x="186491" y="34724"/>
                  </a:lnTo>
                  <a:lnTo>
                    <a:pt x="220510" y="32343"/>
                  </a:lnTo>
                  <a:lnTo>
                    <a:pt x="302983" y="42579"/>
                  </a:lnTo>
                  <a:lnTo>
                    <a:pt x="310768" y="36471"/>
                  </a:lnTo>
                  <a:lnTo>
                    <a:pt x="312889" y="19313"/>
                  </a:lnTo>
                  <a:lnTo>
                    <a:pt x="306793" y="11515"/>
                  </a:lnTo>
                  <a:lnTo>
                    <a:pt x="226123" y="1546"/>
                  </a:lnTo>
                  <a:lnTo>
                    <a:pt x="196932" y="0"/>
                  </a:lnTo>
                  <a:close/>
                </a:path>
              </a:pathLst>
            </a:custGeom>
            <a:solidFill>
              <a:srgbClr val="377C4F"/>
            </a:solidFill>
          </p:spPr>
          <p:txBody>
            <a:bodyPr wrap="square" lIns="0" tIns="0" rIns="0" bIns="0" rtlCol="0"/>
            <a:lstStyle/>
            <a:p>
              <a:endParaRPr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31" name="object 31"/>
            <p:cNvSpPr/>
            <p:nvPr/>
          </p:nvSpPr>
          <p:spPr>
            <a:xfrm>
              <a:off x="3302435" y="4149566"/>
              <a:ext cx="24130" cy="29209"/>
            </a:xfrm>
            <a:custGeom>
              <a:avLst/>
              <a:gdLst/>
              <a:ahLst/>
              <a:cxnLst/>
              <a:rect l="l" t="t" r="r" b="b"/>
              <a:pathLst>
                <a:path w="24129" h="29210">
                  <a:moveTo>
                    <a:pt x="8585" y="0"/>
                  </a:moveTo>
                  <a:lnTo>
                    <a:pt x="2755" y="5041"/>
                  </a:lnTo>
                  <a:lnTo>
                    <a:pt x="0" y="19672"/>
                  </a:lnTo>
                  <a:lnTo>
                    <a:pt x="3606" y="26492"/>
                  </a:lnTo>
                  <a:lnTo>
                    <a:pt x="15252" y="28676"/>
                  </a:lnTo>
                  <a:lnTo>
                    <a:pt x="21081" y="23634"/>
                  </a:lnTo>
                  <a:lnTo>
                    <a:pt x="22453" y="16319"/>
                  </a:lnTo>
                  <a:lnTo>
                    <a:pt x="23837" y="9004"/>
                  </a:lnTo>
                  <a:lnTo>
                    <a:pt x="20231" y="2184"/>
                  </a:lnTo>
                  <a:lnTo>
                    <a:pt x="8585" y="0"/>
                  </a:lnTo>
                  <a:close/>
                </a:path>
              </a:pathLst>
            </a:custGeom>
            <a:solidFill>
              <a:srgbClr val="235640"/>
            </a:solidFill>
          </p:spPr>
          <p:txBody>
            <a:bodyPr wrap="square" lIns="0" tIns="0" rIns="0" bIns="0" rtlCol="0"/>
            <a:lstStyle/>
            <a:p>
              <a:endParaRPr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32" name="object 32"/>
            <p:cNvSpPr/>
            <p:nvPr/>
          </p:nvSpPr>
          <p:spPr>
            <a:xfrm>
              <a:off x="6622627" y="3480144"/>
              <a:ext cx="1739900" cy="1739900"/>
            </a:xfrm>
            <a:custGeom>
              <a:avLst/>
              <a:gdLst/>
              <a:ahLst/>
              <a:cxnLst/>
              <a:rect l="l" t="t" r="r" b="b"/>
              <a:pathLst>
                <a:path w="1739900" h="1739900">
                  <a:moveTo>
                    <a:pt x="869950" y="0"/>
                  </a:moveTo>
                  <a:lnTo>
                    <a:pt x="822217" y="1287"/>
                  </a:lnTo>
                  <a:lnTo>
                    <a:pt x="775158" y="5104"/>
                  </a:lnTo>
                  <a:lnTo>
                    <a:pt x="728838" y="11386"/>
                  </a:lnTo>
                  <a:lnTo>
                    <a:pt x="683323" y="20064"/>
                  </a:lnTo>
                  <a:lnTo>
                    <a:pt x="638680" y="31075"/>
                  </a:lnTo>
                  <a:lnTo>
                    <a:pt x="594976" y="44350"/>
                  </a:lnTo>
                  <a:lnTo>
                    <a:pt x="552276" y="59823"/>
                  </a:lnTo>
                  <a:lnTo>
                    <a:pt x="510647" y="77429"/>
                  </a:lnTo>
                  <a:lnTo>
                    <a:pt x="470155" y="97101"/>
                  </a:lnTo>
                  <a:lnTo>
                    <a:pt x="430866" y="118772"/>
                  </a:lnTo>
                  <a:lnTo>
                    <a:pt x="392848" y="142376"/>
                  </a:lnTo>
                  <a:lnTo>
                    <a:pt x="356166" y="167848"/>
                  </a:lnTo>
                  <a:lnTo>
                    <a:pt x="320886" y="195119"/>
                  </a:lnTo>
                  <a:lnTo>
                    <a:pt x="287075" y="224126"/>
                  </a:lnTo>
                  <a:lnTo>
                    <a:pt x="254800" y="254800"/>
                  </a:lnTo>
                  <a:lnTo>
                    <a:pt x="224126" y="287075"/>
                  </a:lnTo>
                  <a:lnTo>
                    <a:pt x="195119" y="320886"/>
                  </a:lnTo>
                  <a:lnTo>
                    <a:pt x="167848" y="356166"/>
                  </a:lnTo>
                  <a:lnTo>
                    <a:pt x="142376" y="392848"/>
                  </a:lnTo>
                  <a:lnTo>
                    <a:pt x="118772" y="430866"/>
                  </a:lnTo>
                  <a:lnTo>
                    <a:pt x="97101" y="470155"/>
                  </a:lnTo>
                  <a:lnTo>
                    <a:pt x="77429" y="510647"/>
                  </a:lnTo>
                  <a:lnTo>
                    <a:pt x="59823" y="552276"/>
                  </a:lnTo>
                  <a:lnTo>
                    <a:pt x="44350" y="594976"/>
                  </a:lnTo>
                  <a:lnTo>
                    <a:pt x="31075" y="638680"/>
                  </a:lnTo>
                  <a:lnTo>
                    <a:pt x="20064" y="683323"/>
                  </a:lnTo>
                  <a:lnTo>
                    <a:pt x="11386" y="728838"/>
                  </a:lnTo>
                  <a:lnTo>
                    <a:pt x="5104" y="775158"/>
                  </a:lnTo>
                  <a:lnTo>
                    <a:pt x="1287" y="822217"/>
                  </a:lnTo>
                  <a:lnTo>
                    <a:pt x="0" y="869950"/>
                  </a:lnTo>
                  <a:lnTo>
                    <a:pt x="1287" y="917682"/>
                  </a:lnTo>
                  <a:lnTo>
                    <a:pt x="5104" y="964741"/>
                  </a:lnTo>
                  <a:lnTo>
                    <a:pt x="11386" y="1011061"/>
                  </a:lnTo>
                  <a:lnTo>
                    <a:pt x="20064" y="1056576"/>
                  </a:lnTo>
                  <a:lnTo>
                    <a:pt x="31075" y="1101219"/>
                  </a:lnTo>
                  <a:lnTo>
                    <a:pt x="44350" y="1144923"/>
                  </a:lnTo>
                  <a:lnTo>
                    <a:pt x="59823" y="1187623"/>
                  </a:lnTo>
                  <a:lnTo>
                    <a:pt x="77429" y="1229252"/>
                  </a:lnTo>
                  <a:lnTo>
                    <a:pt x="97101" y="1269744"/>
                  </a:lnTo>
                  <a:lnTo>
                    <a:pt x="118772" y="1309033"/>
                  </a:lnTo>
                  <a:lnTo>
                    <a:pt x="142376" y="1347051"/>
                  </a:lnTo>
                  <a:lnTo>
                    <a:pt x="167848" y="1383733"/>
                  </a:lnTo>
                  <a:lnTo>
                    <a:pt x="195119" y="1419013"/>
                  </a:lnTo>
                  <a:lnTo>
                    <a:pt x="224126" y="1452824"/>
                  </a:lnTo>
                  <a:lnTo>
                    <a:pt x="254800" y="1485099"/>
                  </a:lnTo>
                  <a:lnTo>
                    <a:pt x="287075" y="1515773"/>
                  </a:lnTo>
                  <a:lnTo>
                    <a:pt x="320886" y="1544780"/>
                  </a:lnTo>
                  <a:lnTo>
                    <a:pt x="356166" y="1572051"/>
                  </a:lnTo>
                  <a:lnTo>
                    <a:pt x="392848" y="1597523"/>
                  </a:lnTo>
                  <a:lnTo>
                    <a:pt x="430866" y="1621127"/>
                  </a:lnTo>
                  <a:lnTo>
                    <a:pt x="470155" y="1642798"/>
                  </a:lnTo>
                  <a:lnTo>
                    <a:pt x="510647" y="1662470"/>
                  </a:lnTo>
                  <a:lnTo>
                    <a:pt x="552276" y="1680076"/>
                  </a:lnTo>
                  <a:lnTo>
                    <a:pt x="594976" y="1695549"/>
                  </a:lnTo>
                  <a:lnTo>
                    <a:pt x="638680" y="1708824"/>
                  </a:lnTo>
                  <a:lnTo>
                    <a:pt x="683323" y="1719835"/>
                  </a:lnTo>
                  <a:lnTo>
                    <a:pt x="728838" y="1728513"/>
                  </a:lnTo>
                  <a:lnTo>
                    <a:pt x="775158" y="1734795"/>
                  </a:lnTo>
                  <a:lnTo>
                    <a:pt x="822217" y="1738612"/>
                  </a:lnTo>
                  <a:lnTo>
                    <a:pt x="869950" y="1739900"/>
                  </a:lnTo>
                  <a:lnTo>
                    <a:pt x="917681" y="1738612"/>
                  </a:lnTo>
                  <a:lnTo>
                    <a:pt x="964739" y="1734795"/>
                  </a:lnTo>
                  <a:lnTo>
                    <a:pt x="1011058" y="1728513"/>
                  </a:lnTo>
                  <a:lnTo>
                    <a:pt x="1056572" y="1719835"/>
                  </a:lnTo>
                  <a:lnTo>
                    <a:pt x="1101214" y="1708824"/>
                  </a:lnTo>
                  <a:lnTo>
                    <a:pt x="1144919" y="1695549"/>
                  </a:lnTo>
                  <a:lnTo>
                    <a:pt x="1187618" y="1680076"/>
                  </a:lnTo>
                  <a:lnTo>
                    <a:pt x="1229247" y="1662470"/>
                  </a:lnTo>
                  <a:lnTo>
                    <a:pt x="1269739" y="1642798"/>
                  </a:lnTo>
                  <a:lnTo>
                    <a:pt x="1309027" y="1621127"/>
                  </a:lnTo>
                  <a:lnTo>
                    <a:pt x="1347046" y="1597523"/>
                  </a:lnTo>
                  <a:lnTo>
                    <a:pt x="1383728" y="1572051"/>
                  </a:lnTo>
                  <a:lnTo>
                    <a:pt x="1419008" y="1544780"/>
                  </a:lnTo>
                  <a:lnTo>
                    <a:pt x="1452819" y="1515773"/>
                  </a:lnTo>
                  <a:lnTo>
                    <a:pt x="1485095" y="1485099"/>
                  </a:lnTo>
                  <a:lnTo>
                    <a:pt x="1515769" y="1452824"/>
                  </a:lnTo>
                  <a:lnTo>
                    <a:pt x="1544775" y="1419013"/>
                  </a:lnTo>
                  <a:lnTo>
                    <a:pt x="1572048" y="1383733"/>
                  </a:lnTo>
                  <a:lnTo>
                    <a:pt x="1597520" y="1347051"/>
                  </a:lnTo>
                  <a:lnTo>
                    <a:pt x="1621124" y="1309033"/>
                  </a:lnTo>
                  <a:lnTo>
                    <a:pt x="1642796" y="1269744"/>
                  </a:lnTo>
                  <a:lnTo>
                    <a:pt x="1662468" y="1229252"/>
                  </a:lnTo>
                  <a:lnTo>
                    <a:pt x="1680074" y="1187623"/>
                  </a:lnTo>
                  <a:lnTo>
                    <a:pt x="1695548" y="1144923"/>
                  </a:lnTo>
                  <a:lnTo>
                    <a:pt x="1708824" y="1101219"/>
                  </a:lnTo>
                  <a:lnTo>
                    <a:pt x="1719834" y="1056576"/>
                  </a:lnTo>
                  <a:lnTo>
                    <a:pt x="1728513" y="1011061"/>
                  </a:lnTo>
                  <a:lnTo>
                    <a:pt x="1734795" y="964741"/>
                  </a:lnTo>
                  <a:lnTo>
                    <a:pt x="1738612" y="917682"/>
                  </a:lnTo>
                  <a:lnTo>
                    <a:pt x="1739900" y="869950"/>
                  </a:lnTo>
                  <a:lnTo>
                    <a:pt x="1738612" y="822217"/>
                  </a:lnTo>
                  <a:lnTo>
                    <a:pt x="1734795" y="775158"/>
                  </a:lnTo>
                  <a:lnTo>
                    <a:pt x="1728513" y="728838"/>
                  </a:lnTo>
                  <a:lnTo>
                    <a:pt x="1719834" y="683323"/>
                  </a:lnTo>
                  <a:lnTo>
                    <a:pt x="1708824" y="638680"/>
                  </a:lnTo>
                  <a:lnTo>
                    <a:pt x="1695548" y="594976"/>
                  </a:lnTo>
                  <a:lnTo>
                    <a:pt x="1680074" y="552276"/>
                  </a:lnTo>
                  <a:lnTo>
                    <a:pt x="1662468" y="510647"/>
                  </a:lnTo>
                  <a:lnTo>
                    <a:pt x="1642796" y="470155"/>
                  </a:lnTo>
                  <a:lnTo>
                    <a:pt x="1621124" y="430866"/>
                  </a:lnTo>
                  <a:lnTo>
                    <a:pt x="1597520" y="392848"/>
                  </a:lnTo>
                  <a:lnTo>
                    <a:pt x="1572048" y="356166"/>
                  </a:lnTo>
                  <a:lnTo>
                    <a:pt x="1544775" y="320886"/>
                  </a:lnTo>
                  <a:lnTo>
                    <a:pt x="1515769" y="287075"/>
                  </a:lnTo>
                  <a:lnTo>
                    <a:pt x="1485095" y="254800"/>
                  </a:lnTo>
                  <a:lnTo>
                    <a:pt x="1452819" y="224126"/>
                  </a:lnTo>
                  <a:lnTo>
                    <a:pt x="1419008" y="195119"/>
                  </a:lnTo>
                  <a:lnTo>
                    <a:pt x="1383728" y="167848"/>
                  </a:lnTo>
                  <a:lnTo>
                    <a:pt x="1347046" y="142376"/>
                  </a:lnTo>
                  <a:lnTo>
                    <a:pt x="1309027" y="118772"/>
                  </a:lnTo>
                  <a:lnTo>
                    <a:pt x="1269739" y="97101"/>
                  </a:lnTo>
                  <a:lnTo>
                    <a:pt x="1229247" y="77429"/>
                  </a:lnTo>
                  <a:lnTo>
                    <a:pt x="1187618" y="59823"/>
                  </a:lnTo>
                  <a:lnTo>
                    <a:pt x="1144919" y="44350"/>
                  </a:lnTo>
                  <a:lnTo>
                    <a:pt x="1101214" y="31075"/>
                  </a:lnTo>
                  <a:lnTo>
                    <a:pt x="1056572" y="20064"/>
                  </a:lnTo>
                  <a:lnTo>
                    <a:pt x="1011058" y="11386"/>
                  </a:lnTo>
                  <a:lnTo>
                    <a:pt x="964739" y="5104"/>
                  </a:lnTo>
                  <a:lnTo>
                    <a:pt x="917681" y="1287"/>
                  </a:lnTo>
                  <a:lnTo>
                    <a:pt x="869950" y="0"/>
                  </a:lnTo>
                  <a:close/>
                </a:path>
              </a:pathLst>
            </a:custGeom>
            <a:solidFill>
              <a:srgbClr val="254FA2"/>
            </a:solidFill>
          </p:spPr>
          <p:txBody>
            <a:bodyPr wrap="square" lIns="0" tIns="0" rIns="0" bIns="0" rtlCol="0"/>
            <a:lstStyle/>
            <a:p>
              <a:endParaRPr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33" name="object 33"/>
            <p:cNvSpPr/>
            <p:nvPr/>
          </p:nvSpPr>
          <p:spPr>
            <a:xfrm>
              <a:off x="6813181" y="4076814"/>
              <a:ext cx="1368425" cy="546735"/>
            </a:xfrm>
            <a:custGeom>
              <a:avLst/>
              <a:gdLst/>
              <a:ahLst/>
              <a:cxnLst/>
              <a:rect l="l" t="t" r="r" b="b"/>
              <a:pathLst>
                <a:path w="1368425" h="546735">
                  <a:moveTo>
                    <a:pt x="1368399" y="102336"/>
                  </a:moveTo>
                  <a:lnTo>
                    <a:pt x="1354645" y="78752"/>
                  </a:lnTo>
                  <a:lnTo>
                    <a:pt x="1322336" y="71158"/>
                  </a:lnTo>
                  <a:lnTo>
                    <a:pt x="1234922" y="82181"/>
                  </a:lnTo>
                  <a:lnTo>
                    <a:pt x="1180846" y="104711"/>
                  </a:lnTo>
                  <a:lnTo>
                    <a:pt x="1137691" y="155752"/>
                  </a:lnTo>
                  <a:lnTo>
                    <a:pt x="1091222" y="237769"/>
                  </a:lnTo>
                  <a:lnTo>
                    <a:pt x="974547" y="115290"/>
                  </a:lnTo>
                  <a:lnTo>
                    <a:pt x="865759" y="34163"/>
                  </a:lnTo>
                  <a:lnTo>
                    <a:pt x="745934" y="4267"/>
                  </a:lnTo>
                  <a:lnTo>
                    <a:pt x="562330" y="0"/>
                  </a:lnTo>
                  <a:lnTo>
                    <a:pt x="498132" y="2590"/>
                  </a:lnTo>
                  <a:lnTo>
                    <a:pt x="436054" y="9994"/>
                  </a:lnTo>
                  <a:lnTo>
                    <a:pt x="376491" y="21628"/>
                  </a:lnTo>
                  <a:lnTo>
                    <a:pt x="319836" y="36931"/>
                  </a:lnTo>
                  <a:lnTo>
                    <a:pt x="266471" y="55346"/>
                  </a:lnTo>
                  <a:lnTo>
                    <a:pt x="216814" y="76288"/>
                  </a:lnTo>
                  <a:lnTo>
                    <a:pt x="171246" y="99212"/>
                  </a:lnTo>
                  <a:lnTo>
                    <a:pt x="130175" y="123532"/>
                  </a:lnTo>
                  <a:lnTo>
                    <a:pt x="93967" y="148691"/>
                  </a:lnTo>
                  <a:lnTo>
                    <a:pt x="63042" y="174117"/>
                  </a:lnTo>
                  <a:lnTo>
                    <a:pt x="18605" y="223507"/>
                  </a:lnTo>
                  <a:lnTo>
                    <a:pt x="0" y="267169"/>
                  </a:lnTo>
                  <a:lnTo>
                    <a:pt x="113690" y="298170"/>
                  </a:lnTo>
                  <a:lnTo>
                    <a:pt x="48590" y="358724"/>
                  </a:lnTo>
                  <a:lnTo>
                    <a:pt x="106908" y="407339"/>
                  </a:lnTo>
                  <a:lnTo>
                    <a:pt x="143306" y="431241"/>
                  </a:lnTo>
                  <a:lnTo>
                    <a:pt x="184061" y="454190"/>
                  </a:lnTo>
                  <a:lnTo>
                    <a:pt x="228828" y="475703"/>
                  </a:lnTo>
                  <a:lnTo>
                    <a:pt x="277266" y="495274"/>
                  </a:lnTo>
                  <a:lnTo>
                    <a:pt x="329031" y="512419"/>
                  </a:lnTo>
                  <a:lnTo>
                    <a:pt x="383768" y="526605"/>
                  </a:lnTo>
                  <a:lnTo>
                    <a:pt x="441121" y="537362"/>
                  </a:lnTo>
                  <a:lnTo>
                    <a:pt x="500761" y="544182"/>
                  </a:lnTo>
                  <a:lnTo>
                    <a:pt x="562330" y="546569"/>
                  </a:lnTo>
                  <a:lnTo>
                    <a:pt x="781367" y="503872"/>
                  </a:lnTo>
                  <a:lnTo>
                    <a:pt x="960247" y="409930"/>
                  </a:lnTo>
                  <a:lnTo>
                    <a:pt x="1080846" y="315988"/>
                  </a:lnTo>
                  <a:lnTo>
                    <a:pt x="1090663" y="306514"/>
                  </a:lnTo>
                  <a:lnTo>
                    <a:pt x="1099489" y="320560"/>
                  </a:lnTo>
                  <a:lnTo>
                    <a:pt x="1146886" y="379399"/>
                  </a:lnTo>
                  <a:lnTo>
                    <a:pt x="1222184" y="440982"/>
                  </a:lnTo>
                  <a:lnTo>
                    <a:pt x="1322336" y="475411"/>
                  </a:lnTo>
                  <a:lnTo>
                    <a:pt x="1330756" y="471144"/>
                  </a:lnTo>
                  <a:lnTo>
                    <a:pt x="1347165" y="447192"/>
                  </a:lnTo>
                  <a:lnTo>
                    <a:pt x="1358328" y="386816"/>
                  </a:lnTo>
                  <a:lnTo>
                    <a:pt x="1351013" y="273278"/>
                  </a:lnTo>
                  <a:lnTo>
                    <a:pt x="1366291" y="160858"/>
                  </a:lnTo>
                  <a:lnTo>
                    <a:pt x="1368399" y="102336"/>
                  </a:lnTo>
                  <a:close/>
                </a:path>
              </a:pathLst>
            </a:custGeom>
            <a:solidFill>
              <a:srgbClr val="389DC3"/>
            </a:solidFill>
          </p:spPr>
          <p:txBody>
            <a:bodyPr wrap="square" lIns="0" tIns="0" rIns="0" bIns="0" rtlCol="0"/>
            <a:lstStyle/>
            <a:p>
              <a:endParaRPr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34" name="object 34"/>
            <p:cNvSpPr/>
            <p:nvPr/>
          </p:nvSpPr>
          <p:spPr>
            <a:xfrm>
              <a:off x="7083081" y="4195822"/>
              <a:ext cx="624840" cy="401320"/>
            </a:xfrm>
            <a:custGeom>
              <a:avLst/>
              <a:gdLst/>
              <a:ahLst/>
              <a:cxnLst/>
              <a:rect l="l" t="t" r="r" b="b"/>
              <a:pathLst>
                <a:path w="624840" h="401320">
                  <a:moveTo>
                    <a:pt x="312165" y="0"/>
                  </a:moveTo>
                  <a:lnTo>
                    <a:pt x="256054" y="3228"/>
                  </a:lnTo>
                  <a:lnTo>
                    <a:pt x="203241" y="12536"/>
                  </a:lnTo>
                  <a:lnTo>
                    <a:pt x="154610" y="27357"/>
                  </a:lnTo>
                  <a:lnTo>
                    <a:pt x="111042" y="47125"/>
                  </a:lnTo>
                  <a:lnTo>
                    <a:pt x="73418" y="71275"/>
                  </a:lnTo>
                  <a:lnTo>
                    <a:pt x="42620" y="99240"/>
                  </a:lnTo>
                  <a:lnTo>
                    <a:pt x="19530" y="130455"/>
                  </a:lnTo>
                  <a:lnTo>
                    <a:pt x="0" y="200367"/>
                  </a:lnTo>
                  <a:lnTo>
                    <a:pt x="5029" y="236386"/>
                  </a:lnTo>
                  <a:lnTo>
                    <a:pt x="42620" y="301504"/>
                  </a:lnTo>
                  <a:lnTo>
                    <a:pt x="73418" y="329470"/>
                  </a:lnTo>
                  <a:lnTo>
                    <a:pt x="111042" y="353621"/>
                  </a:lnTo>
                  <a:lnTo>
                    <a:pt x="154610" y="373390"/>
                  </a:lnTo>
                  <a:lnTo>
                    <a:pt x="203241" y="388212"/>
                  </a:lnTo>
                  <a:lnTo>
                    <a:pt x="256054" y="397520"/>
                  </a:lnTo>
                  <a:lnTo>
                    <a:pt x="312165" y="400748"/>
                  </a:lnTo>
                  <a:lnTo>
                    <a:pt x="368281" y="397520"/>
                  </a:lnTo>
                  <a:lnTo>
                    <a:pt x="421095" y="388212"/>
                  </a:lnTo>
                  <a:lnTo>
                    <a:pt x="469726" y="373390"/>
                  </a:lnTo>
                  <a:lnTo>
                    <a:pt x="513294" y="353621"/>
                  </a:lnTo>
                  <a:lnTo>
                    <a:pt x="550917" y="329470"/>
                  </a:lnTo>
                  <a:lnTo>
                    <a:pt x="581714" y="301504"/>
                  </a:lnTo>
                  <a:lnTo>
                    <a:pt x="604803" y="270287"/>
                  </a:lnTo>
                  <a:lnTo>
                    <a:pt x="624331" y="200367"/>
                  </a:lnTo>
                  <a:lnTo>
                    <a:pt x="619302" y="164352"/>
                  </a:lnTo>
                  <a:lnTo>
                    <a:pt x="581714" y="99240"/>
                  </a:lnTo>
                  <a:lnTo>
                    <a:pt x="550917" y="71275"/>
                  </a:lnTo>
                  <a:lnTo>
                    <a:pt x="513294" y="47125"/>
                  </a:lnTo>
                  <a:lnTo>
                    <a:pt x="469726" y="27357"/>
                  </a:lnTo>
                  <a:lnTo>
                    <a:pt x="421095" y="12536"/>
                  </a:lnTo>
                  <a:lnTo>
                    <a:pt x="368281" y="3228"/>
                  </a:lnTo>
                  <a:lnTo>
                    <a:pt x="312165" y="0"/>
                  </a:lnTo>
                  <a:close/>
                </a:path>
              </a:pathLst>
            </a:custGeom>
            <a:solidFill>
              <a:srgbClr val="464648"/>
            </a:solidFill>
          </p:spPr>
          <p:txBody>
            <a:bodyPr wrap="square" lIns="0" tIns="0" rIns="0" bIns="0" rtlCol="0"/>
            <a:lstStyle/>
            <a:p>
              <a:endParaRPr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35" name="object 35"/>
            <p:cNvSpPr/>
            <p:nvPr/>
          </p:nvSpPr>
          <p:spPr>
            <a:xfrm>
              <a:off x="7242606" y="4329189"/>
              <a:ext cx="32384" cy="24130"/>
            </a:xfrm>
            <a:custGeom>
              <a:avLst/>
              <a:gdLst/>
              <a:ahLst/>
              <a:cxnLst/>
              <a:rect l="l" t="t" r="r" b="b"/>
              <a:pathLst>
                <a:path w="32384" h="24129">
                  <a:moveTo>
                    <a:pt x="12484" y="0"/>
                  </a:moveTo>
                  <a:lnTo>
                    <a:pt x="0" y="23990"/>
                  </a:lnTo>
                  <a:lnTo>
                    <a:pt x="32270" y="15913"/>
                  </a:lnTo>
                  <a:lnTo>
                    <a:pt x="29298" y="3149"/>
                  </a:lnTo>
                  <a:lnTo>
                    <a:pt x="12484" y="0"/>
                  </a:lnTo>
                  <a:close/>
                </a:path>
              </a:pathLst>
            </a:custGeom>
            <a:solidFill>
              <a:srgbClr val="326FB7"/>
            </a:solidFill>
          </p:spPr>
          <p:txBody>
            <a:bodyPr wrap="square" lIns="0" tIns="0" rIns="0" bIns="0" rtlCol="0"/>
            <a:lstStyle/>
            <a:p>
              <a:endParaRPr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36" name="object 36"/>
            <p:cNvSpPr/>
            <p:nvPr/>
          </p:nvSpPr>
          <p:spPr>
            <a:xfrm>
              <a:off x="7279863" y="4374840"/>
              <a:ext cx="19685" cy="14604"/>
            </a:xfrm>
            <a:custGeom>
              <a:avLst/>
              <a:gdLst/>
              <a:ahLst/>
              <a:cxnLst/>
              <a:rect l="l" t="t" r="r" b="b"/>
              <a:pathLst>
                <a:path w="19684" h="14604">
                  <a:moveTo>
                    <a:pt x="8686" y="0"/>
                  </a:moveTo>
                  <a:lnTo>
                    <a:pt x="0" y="3505"/>
                  </a:lnTo>
                  <a:lnTo>
                    <a:pt x="406" y="12306"/>
                  </a:lnTo>
                  <a:lnTo>
                    <a:pt x="19672" y="14604"/>
                  </a:lnTo>
                  <a:lnTo>
                    <a:pt x="8686" y="0"/>
                  </a:lnTo>
                  <a:close/>
                </a:path>
              </a:pathLst>
            </a:custGeom>
            <a:solidFill>
              <a:srgbClr val="377C4F"/>
            </a:solidFill>
          </p:spPr>
          <p:txBody>
            <a:bodyPr wrap="square" lIns="0" tIns="0" rIns="0" bIns="0" rtlCol="0"/>
            <a:lstStyle/>
            <a:p>
              <a:endParaRPr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37" name="object 37"/>
            <p:cNvSpPr/>
            <p:nvPr/>
          </p:nvSpPr>
          <p:spPr>
            <a:xfrm>
              <a:off x="7233031" y="4248886"/>
              <a:ext cx="240029" cy="212725"/>
            </a:xfrm>
            <a:custGeom>
              <a:avLst/>
              <a:gdLst/>
              <a:ahLst/>
              <a:cxnLst/>
              <a:rect l="l" t="t" r="r" b="b"/>
              <a:pathLst>
                <a:path w="240029" h="212725">
                  <a:moveTo>
                    <a:pt x="58026" y="176809"/>
                  </a:moveTo>
                  <a:lnTo>
                    <a:pt x="24320" y="194373"/>
                  </a:lnTo>
                  <a:lnTo>
                    <a:pt x="14744" y="190627"/>
                  </a:lnTo>
                  <a:lnTo>
                    <a:pt x="0" y="207848"/>
                  </a:lnTo>
                  <a:lnTo>
                    <a:pt x="18796" y="212356"/>
                  </a:lnTo>
                  <a:lnTo>
                    <a:pt x="42786" y="202234"/>
                  </a:lnTo>
                  <a:lnTo>
                    <a:pt x="58026" y="176809"/>
                  </a:lnTo>
                  <a:close/>
                </a:path>
                <a:path w="240029" h="212725">
                  <a:moveTo>
                    <a:pt x="239483" y="26314"/>
                  </a:moveTo>
                  <a:lnTo>
                    <a:pt x="226631" y="0"/>
                  </a:lnTo>
                  <a:lnTo>
                    <a:pt x="220103" y="32512"/>
                  </a:lnTo>
                  <a:lnTo>
                    <a:pt x="210362" y="35941"/>
                  </a:lnTo>
                  <a:lnTo>
                    <a:pt x="216128" y="56502"/>
                  </a:lnTo>
                  <a:lnTo>
                    <a:pt x="232689" y="47879"/>
                  </a:lnTo>
                  <a:lnTo>
                    <a:pt x="239483" y="26314"/>
                  </a:lnTo>
                  <a:close/>
                </a:path>
              </a:pathLst>
            </a:custGeom>
            <a:solidFill>
              <a:srgbClr val="70B5E4"/>
            </a:solidFill>
          </p:spPr>
          <p:txBody>
            <a:bodyPr wrap="square" lIns="0" tIns="0" rIns="0" bIns="0" rtlCol="0"/>
            <a:lstStyle/>
            <a:p>
              <a:endParaRPr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38" name="object 38"/>
            <p:cNvSpPr/>
            <p:nvPr/>
          </p:nvSpPr>
          <p:spPr>
            <a:xfrm>
              <a:off x="7469364" y="4359766"/>
              <a:ext cx="52705" cy="37465"/>
            </a:xfrm>
            <a:custGeom>
              <a:avLst/>
              <a:gdLst/>
              <a:ahLst/>
              <a:cxnLst/>
              <a:rect l="l" t="t" r="r" b="b"/>
              <a:pathLst>
                <a:path w="52704" h="37464">
                  <a:moveTo>
                    <a:pt x="0" y="0"/>
                  </a:moveTo>
                  <a:lnTo>
                    <a:pt x="50" y="16205"/>
                  </a:lnTo>
                  <a:lnTo>
                    <a:pt x="18542" y="32397"/>
                  </a:lnTo>
                  <a:lnTo>
                    <a:pt x="52311" y="37350"/>
                  </a:lnTo>
                  <a:lnTo>
                    <a:pt x="22453" y="15532"/>
                  </a:lnTo>
                  <a:lnTo>
                    <a:pt x="24117" y="68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FDFE2"/>
            </a:solidFill>
          </p:spPr>
          <p:txBody>
            <a:bodyPr wrap="square" lIns="0" tIns="0" rIns="0" bIns="0" rtlCol="0"/>
            <a:lstStyle/>
            <a:p>
              <a:endParaRPr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39" name="object 39"/>
            <p:cNvSpPr/>
            <p:nvPr/>
          </p:nvSpPr>
          <p:spPr>
            <a:xfrm>
              <a:off x="7309764" y="4294504"/>
              <a:ext cx="268605" cy="217804"/>
            </a:xfrm>
            <a:custGeom>
              <a:avLst/>
              <a:gdLst/>
              <a:ahLst/>
              <a:cxnLst/>
              <a:rect l="l" t="t" r="r" b="b"/>
              <a:pathLst>
                <a:path w="268604" h="217804">
                  <a:moveTo>
                    <a:pt x="35928" y="205574"/>
                  </a:moveTo>
                  <a:lnTo>
                    <a:pt x="35280" y="202933"/>
                  </a:lnTo>
                  <a:lnTo>
                    <a:pt x="30759" y="198272"/>
                  </a:lnTo>
                  <a:lnTo>
                    <a:pt x="21170" y="189903"/>
                  </a:lnTo>
                  <a:lnTo>
                    <a:pt x="152" y="191312"/>
                  </a:lnTo>
                  <a:lnTo>
                    <a:pt x="0" y="217627"/>
                  </a:lnTo>
                  <a:lnTo>
                    <a:pt x="4737" y="216623"/>
                  </a:lnTo>
                  <a:lnTo>
                    <a:pt x="15468" y="214134"/>
                  </a:lnTo>
                  <a:lnTo>
                    <a:pt x="26949" y="210959"/>
                  </a:lnTo>
                  <a:lnTo>
                    <a:pt x="33909" y="207899"/>
                  </a:lnTo>
                  <a:lnTo>
                    <a:pt x="35928" y="205574"/>
                  </a:lnTo>
                  <a:close/>
                </a:path>
                <a:path w="268604" h="217804">
                  <a:moveTo>
                    <a:pt x="268084" y="45808"/>
                  </a:moveTo>
                  <a:lnTo>
                    <a:pt x="265404" y="39636"/>
                  </a:lnTo>
                  <a:lnTo>
                    <a:pt x="254711" y="27482"/>
                  </a:lnTo>
                  <a:lnTo>
                    <a:pt x="232930" y="5092"/>
                  </a:lnTo>
                  <a:lnTo>
                    <a:pt x="196469" y="0"/>
                  </a:lnTo>
                  <a:lnTo>
                    <a:pt x="211302" y="58547"/>
                  </a:lnTo>
                  <a:lnTo>
                    <a:pt x="255244" y="54292"/>
                  </a:lnTo>
                  <a:lnTo>
                    <a:pt x="268084" y="45808"/>
                  </a:lnTo>
                  <a:close/>
                </a:path>
              </a:pathLst>
            </a:custGeom>
            <a:solidFill>
              <a:srgbClr val="DEDEDE"/>
            </a:solidFill>
          </p:spPr>
          <p:txBody>
            <a:bodyPr wrap="square" lIns="0" tIns="0" rIns="0" bIns="0" rtlCol="0"/>
            <a:lstStyle/>
            <a:p>
              <a:endParaRPr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40" name="object 40"/>
            <p:cNvSpPr/>
            <p:nvPr/>
          </p:nvSpPr>
          <p:spPr>
            <a:xfrm>
              <a:off x="7365454" y="4430937"/>
              <a:ext cx="26670" cy="19685"/>
            </a:xfrm>
            <a:custGeom>
              <a:avLst/>
              <a:gdLst/>
              <a:ahLst/>
              <a:cxnLst/>
              <a:rect l="l" t="t" r="r" b="b"/>
              <a:pathLst>
                <a:path w="26670" h="19685">
                  <a:moveTo>
                    <a:pt x="13169" y="0"/>
                  </a:moveTo>
                  <a:lnTo>
                    <a:pt x="0" y="2895"/>
                  </a:lnTo>
                  <a:lnTo>
                    <a:pt x="1968" y="19354"/>
                  </a:lnTo>
                  <a:lnTo>
                    <a:pt x="26212" y="8305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rgbClr val="AFDFE2"/>
            </a:solidFill>
          </p:spPr>
          <p:txBody>
            <a:bodyPr wrap="square" lIns="0" tIns="0" rIns="0" bIns="0" rtlCol="0"/>
            <a:lstStyle/>
            <a:p>
              <a:endParaRPr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41" name="object 41"/>
            <p:cNvSpPr/>
            <p:nvPr/>
          </p:nvSpPr>
          <p:spPr>
            <a:xfrm>
              <a:off x="7277392" y="4262957"/>
              <a:ext cx="191770" cy="296545"/>
            </a:xfrm>
            <a:custGeom>
              <a:avLst/>
              <a:gdLst/>
              <a:ahLst/>
              <a:cxnLst/>
              <a:rect l="l" t="t" r="r" b="b"/>
              <a:pathLst>
                <a:path w="191770" h="296545">
                  <a:moveTo>
                    <a:pt x="101447" y="51523"/>
                  </a:moveTo>
                  <a:lnTo>
                    <a:pt x="95250" y="9842"/>
                  </a:lnTo>
                  <a:lnTo>
                    <a:pt x="0" y="0"/>
                  </a:lnTo>
                  <a:lnTo>
                    <a:pt x="35229" y="36106"/>
                  </a:lnTo>
                  <a:lnTo>
                    <a:pt x="101447" y="51523"/>
                  </a:lnTo>
                  <a:close/>
                </a:path>
                <a:path w="191770" h="296545">
                  <a:moveTo>
                    <a:pt x="191643" y="218643"/>
                  </a:moveTo>
                  <a:lnTo>
                    <a:pt x="140893" y="218846"/>
                  </a:lnTo>
                  <a:lnTo>
                    <a:pt x="117944" y="295986"/>
                  </a:lnTo>
                  <a:lnTo>
                    <a:pt x="165404" y="271259"/>
                  </a:lnTo>
                  <a:lnTo>
                    <a:pt x="191643" y="218643"/>
                  </a:lnTo>
                  <a:close/>
                </a:path>
              </a:pathLst>
            </a:custGeom>
            <a:solidFill>
              <a:srgbClr val="F5B554"/>
            </a:solidFill>
          </p:spPr>
          <p:txBody>
            <a:bodyPr wrap="square" lIns="0" tIns="0" rIns="0" bIns="0" rtlCol="0"/>
            <a:lstStyle/>
            <a:p>
              <a:endParaRPr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42" name="object 42"/>
            <p:cNvSpPr/>
            <p:nvPr/>
          </p:nvSpPr>
          <p:spPr>
            <a:xfrm>
              <a:off x="7347108" y="4374193"/>
              <a:ext cx="26670" cy="19685"/>
            </a:xfrm>
            <a:custGeom>
              <a:avLst/>
              <a:gdLst/>
              <a:ahLst/>
              <a:cxnLst/>
              <a:rect l="l" t="t" r="r" b="b"/>
              <a:pathLst>
                <a:path w="26670" h="19685">
                  <a:moveTo>
                    <a:pt x="4660" y="0"/>
                  </a:moveTo>
                  <a:lnTo>
                    <a:pt x="0" y="19113"/>
                  </a:lnTo>
                  <a:lnTo>
                    <a:pt x="26288" y="647"/>
                  </a:lnTo>
                  <a:lnTo>
                    <a:pt x="4660" y="0"/>
                  </a:lnTo>
                  <a:close/>
                </a:path>
              </a:pathLst>
            </a:custGeom>
            <a:solidFill>
              <a:srgbClr val="70B5E4"/>
            </a:solidFill>
          </p:spPr>
          <p:txBody>
            <a:bodyPr wrap="square" lIns="0" tIns="0" rIns="0" bIns="0" rtlCol="0"/>
            <a:lstStyle/>
            <a:p>
              <a:endParaRPr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43" name="object 43"/>
            <p:cNvSpPr/>
            <p:nvPr/>
          </p:nvSpPr>
          <p:spPr>
            <a:xfrm>
              <a:off x="7594261" y="4442965"/>
              <a:ext cx="20955" cy="24130"/>
            </a:xfrm>
            <a:custGeom>
              <a:avLst/>
              <a:gdLst/>
              <a:ahLst/>
              <a:cxnLst/>
              <a:rect l="l" t="t" r="r" b="b"/>
              <a:pathLst>
                <a:path w="20954" h="24129">
                  <a:moveTo>
                    <a:pt x="7632" y="0"/>
                  </a:moveTo>
                  <a:lnTo>
                    <a:pt x="0" y="20192"/>
                  </a:lnTo>
                  <a:lnTo>
                    <a:pt x="10934" y="24079"/>
                  </a:lnTo>
                  <a:lnTo>
                    <a:pt x="20497" y="16700"/>
                  </a:lnTo>
                  <a:lnTo>
                    <a:pt x="7632" y="0"/>
                  </a:lnTo>
                  <a:close/>
                </a:path>
              </a:pathLst>
            </a:custGeom>
            <a:solidFill>
              <a:srgbClr val="326FB7"/>
            </a:solidFill>
          </p:spPr>
          <p:txBody>
            <a:bodyPr wrap="square" lIns="0" tIns="0" rIns="0" bIns="0" rtlCol="0"/>
            <a:lstStyle/>
            <a:p>
              <a:endParaRPr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44" name="object 44"/>
            <p:cNvSpPr/>
            <p:nvPr/>
          </p:nvSpPr>
          <p:spPr>
            <a:xfrm>
              <a:off x="7393776" y="4330127"/>
              <a:ext cx="32384" cy="18415"/>
            </a:xfrm>
            <a:custGeom>
              <a:avLst/>
              <a:gdLst/>
              <a:ahLst/>
              <a:cxnLst/>
              <a:rect l="l" t="t" r="r" b="b"/>
              <a:pathLst>
                <a:path w="32384" h="18414">
                  <a:moveTo>
                    <a:pt x="19138" y="0"/>
                  </a:moveTo>
                  <a:lnTo>
                    <a:pt x="0" y="17322"/>
                  </a:lnTo>
                  <a:lnTo>
                    <a:pt x="30289" y="18338"/>
                  </a:lnTo>
                  <a:lnTo>
                    <a:pt x="32296" y="6781"/>
                  </a:lnTo>
                  <a:lnTo>
                    <a:pt x="19138" y="0"/>
                  </a:lnTo>
                  <a:close/>
                </a:path>
              </a:pathLst>
            </a:custGeom>
            <a:solidFill>
              <a:srgbClr val="377C4F"/>
            </a:solidFill>
          </p:spPr>
          <p:txBody>
            <a:bodyPr wrap="square" lIns="0" tIns="0" rIns="0" bIns="0" rtlCol="0"/>
            <a:lstStyle/>
            <a:p>
              <a:endParaRPr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45" name="object 45"/>
            <p:cNvSpPr/>
            <p:nvPr/>
          </p:nvSpPr>
          <p:spPr>
            <a:xfrm>
              <a:off x="7543931" y="4397872"/>
              <a:ext cx="20955" cy="43815"/>
            </a:xfrm>
            <a:custGeom>
              <a:avLst/>
              <a:gdLst/>
              <a:ahLst/>
              <a:cxnLst/>
              <a:rect l="l" t="t" r="r" b="b"/>
              <a:pathLst>
                <a:path w="20954" h="43814">
                  <a:moveTo>
                    <a:pt x="13995" y="0"/>
                  </a:moveTo>
                  <a:lnTo>
                    <a:pt x="2552" y="7835"/>
                  </a:lnTo>
                  <a:lnTo>
                    <a:pt x="0" y="24612"/>
                  </a:lnTo>
                  <a:lnTo>
                    <a:pt x="12776" y="43345"/>
                  </a:lnTo>
                  <a:lnTo>
                    <a:pt x="13830" y="18376"/>
                  </a:lnTo>
                  <a:lnTo>
                    <a:pt x="20764" y="14998"/>
                  </a:lnTo>
                  <a:lnTo>
                    <a:pt x="13995" y="0"/>
                  </a:lnTo>
                  <a:close/>
                </a:path>
              </a:pathLst>
            </a:custGeom>
            <a:solidFill>
              <a:srgbClr val="DEDEDE"/>
            </a:solidFill>
          </p:spPr>
          <p:txBody>
            <a:bodyPr wrap="square" lIns="0" tIns="0" rIns="0" bIns="0" rtlCol="0"/>
            <a:lstStyle/>
            <a:p>
              <a:endParaRPr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46" name="object 46"/>
            <p:cNvSpPr/>
            <p:nvPr/>
          </p:nvSpPr>
          <p:spPr>
            <a:xfrm>
              <a:off x="7476522" y="4421680"/>
              <a:ext cx="28575" cy="25400"/>
            </a:xfrm>
            <a:custGeom>
              <a:avLst/>
              <a:gdLst/>
              <a:ahLst/>
              <a:cxnLst/>
              <a:rect l="l" t="t" r="r" b="b"/>
              <a:pathLst>
                <a:path w="28575" h="25400">
                  <a:moveTo>
                    <a:pt x="8166" y="0"/>
                  </a:moveTo>
                  <a:lnTo>
                    <a:pt x="0" y="18135"/>
                  </a:lnTo>
                  <a:lnTo>
                    <a:pt x="2159" y="25349"/>
                  </a:lnTo>
                  <a:lnTo>
                    <a:pt x="20154" y="22809"/>
                  </a:lnTo>
                  <a:lnTo>
                    <a:pt x="28041" y="11290"/>
                  </a:lnTo>
                  <a:lnTo>
                    <a:pt x="8166" y="0"/>
                  </a:lnTo>
                  <a:close/>
                </a:path>
              </a:pathLst>
            </a:custGeom>
            <a:solidFill>
              <a:srgbClr val="F5B554"/>
            </a:solidFill>
          </p:spPr>
          <p:txBody>
            <a:bodyPr wrap="square" lIns="0" tIns="0" rIns="0" bIns="0" rtlCol="0"/>
            <a:lstStyle/>
            <a:p>
              <a:endParaRPr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47" name="object 47"/>
            <p:cNvSpPr/>
            <p:nvPr/>
          </p:nvSpPr>
          <p:spPr>
            <a:xfrm>
              <a:off x="7501772" y="4473681"/>
              <a:ext cx="15875" cy="17780"/>
            </a:xfrm>
            <a:custGeom>
              <a:avLst/>
              <a:gdLst/>
              <a:ahLst/>
              <a:cxnLst/>
              <a:rect l="l" t="t" r="r" b="b"/>
              <a:pathLst>
                <a:path w="15875" h="17779">
                  <a:moveTo>
                    <a:pt x="1955" y="0"/>
                  </a:moveTo>
                  <a:lnTo>
                    <a:pt x="0" y="17297"/>
                  </a:lnTo>
                  <a:lnTo>
                    <a:pt x="11849" y="14071"/>
                  </a:lnTo>
                  <a:lnTo>
                    <a:pt x="15265" y="5994"/>
                  </a:lnTo>
                  <a:lnTo>
                    <a:pt x="1955" y="0"/>
                  </a:lnTo>
                  <a:close/>
                </a:path>
              </a:pathLst>
            </a:custGeom>
            <a:solidFill>
              <a:srgbClr val="AFDFE2"/>
            </a:solidFill>
          </p:spPr>
          <p:txBody>
            <a:bodyPr wrap="square" lIns="0" tIns="0" rIns="0" bIns="0" rtlCol="0"/>
            <a:lstStyle/>
            <a:p>
              <a:endParaRPr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48" name="object 48"/>
            <p:cNvSpPr/>
            <p:nvPr/>
          </p:nvSpPr>
          <p:spPr>
            <a:xfrm>
              <a:off x="7555571" y="4487430"/>
              <a:ext cx="12700" cy="21590"/>
            </a:xfrm>
            <a:custGeom>
              <a:avLst/>
              <a:gdLst/>
              <a:ahLst/>
              <a:cxnLst/>
              <a:rect l="l" t="t" r="r" b="b"/>
              <a:pathLst>
                <a:path w="12700" h="21589">
                  <a:moveTo>
                    <a:pt x="0" y="0"/>
                  </a:moveTo>
                  <a:lnTo>
                    <a:pt x="2794" y="21513"/>
                  </a:lnTo>
                  <a:lnTo>
                    <a:pt x="12509" y="105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B5E4"/>
            </a:solidFill>
          </p:spPr>
          <p:txBody>
            <a:bodyPr wrap="square" lIns="0" tIns="0" rIns="0" bIns="0" rtlCol="0"/>
            <a:lstStyle/>
            <a:p>
              <a:endParaRPr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49" name="object 49"/>
            <p:cNvSpPr/>
            <p:nvPr/>
          </p:nvSpPr>
          <p:spPr>
            <a:xfrm>
              <a:off x="7394854" y="4391873"/>
              <a:ext cx="18415" cy="13335"/>
            </a:xfrm>
            <a:custGeom>
              <a:avLst/>
              <a:gdLst/>
              <a:ahLst/>
              <a:cxnLst/>
              <a:rect l="l" t="t" r="r" b="b"/>
              <a:pathLst>
                <a:path w="18415" h="13335">
                  <a:moveTo>
                    <a:pt x="6870" y="0"/>
                  </a:moveTo>
                  <a:lnTo>
                    <a:pt x="0" y="3594"/>
                  </a:lnTo>
                  <a:lnTo>
                    <a:pt x="9169" y="13119"/>
                  </a:lnTo>
                  <a:lnTo>
                    <a:pt x="17932" y="6959"/>
                  </a:lnTo>
                  <a:lnTo>
                    <a:pt x="6870" y="0"/>
                  </a:lnTo>
                  <a:close/>
                </a:path>
              </a:pathLst>
            </a:custGeom>
            <a:solidFill>
              <a:srgbClr val="F89B32"/>
            </a:solidFill>
          </p:spPr>
          <p:txBody>
            <a:bodyPr wrap="square" lIns="0" tIns="0" rIns="0" bIns="0" rtlCol="0"/>
            <a:lstStyle/>
            <a:p>
              <a:endParaRPr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50" name="object 50"/>
            <p:cNvSpPr/>
            <p:nvPr/>
          </p:nvSpPr>
          <p:spPr>
            <a:xfrm>
              <a:off x="3608146" y="4217669"/>
              <a:ext cx="2841625" cy="265430"/>
            </a:xfrm>
            <a:custGeom>
              <a:avLst/>
              <a:gdLst/>
              <a:ahLst/>
              <a:cxnLst/>
              <a:rect l="l" t="t" r="r" b="b"/>
              <a:pathLst>
                <a:path w="2841625" h="265429">
                  <a:moveTo>
                    <a:pt x="377266" y="132854"/>
                  </a:moveTo>
                  <a:lnTo>
                    <a:pt x="197993" y="0"/>
                  </a:lnTo>
                  <a:lnTo>
                    <a:pt x="197840" y="66217"/>
                  </a:lnTo>
                  <a:lnTo>
                    <a:pt x="304" y="65760"/>
                  </a:lnTo>
                  <a:lnTo>
                    <a:pt x="0" y="198183"/>
                  </a:lnTo>
                  <a:lnTo>
                    <a:pt x="197535" y="198653"/>
                  </a:lnTo>
                  <a:lnTo>
                    <a:pt x="197383" y="264871"/>
                  </a:lnTo>
                  <a:lnTo>
                    <a:pt x="377266" y="132854"/>
                  </a:lnTo>
                  <a:close/>
                </a:path>
                <a:path w="2841625" h="265429">
                  <a:moveTo>
                    <a:pt x="2841129" y="132854"/>
                  </a:moveTo>
                  <a:lnTo>
                    <a:pt x="2661856" y="0"/>
                  </a:lnTo>
                  <a:lnTo>
                    <a:pt x="2661704" y="66217"/>
                  </a:lnTo>
                  <a:lnTo>
                    <a:pt x="2464168" y="65760"/>
                  </a:lnTo>
                  <a:lnTo>
                    <a:pt x="2463863" y="198183"/>
                  </a:lnTo>
                  <a:lnTo>
                    <a:pt x="2661399" y="198653"/>
                  </a:lnTo>
                  <a:lnTo>
                    <a:pt x="2661247" y="264871"/>
                  </a:lnTo>
                  <a:lnTo>
                    <a:pt x="2841129" y="132854"/>
                  </a:lnTo>
                  <a:close/>
                </a:path>
              </a:pathLst>
            </a:custGeom>
            <a:solidFill>
              <a:srgbClr val="F15A30"/>
            </a:solidFill>
          </p:spPr>
          <p:txBody>
            <a:bodyPr wrap="square" lIns="0" tIns="0" rIns="0" bIns="0" rtlCol="0"/>
            <a:lstStyle/>
            <a:p>
              <a:endParaRPr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pic>
          <p:nvPicPr>
            <p:cNvPr id="51" name="object 5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158754" y="3480140"/>
              <a:ext cx="1739907" cy="1739902"/>
            </a:xfrm>
            <a:prstGeom prst="rect">
              <a:avLst/>
            </a:prstGeom>
          </p:spPr>
        </p:pic>
      </p:grpSp>
      <p:sp>
        <p:nvSpPr>
          <p:cNvPr id="52" name="object 52"/>
          <p:cNvSpPr txBox="1"/>
          <p:nvPr/>
        </p:nvSpPr>
        <p:spPr>
          <a:xfrm>
            <a:off x="1593406" y="2010507"/>
            <a:ext cx="688340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000" b="1" spc="-5" dirty="0" err="1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古くなったプラスチックはどんどん細かくなって</a:t>
            </a:r>
            <a:r>
              <a:rPr lang="ja-JP" altLang="en-US" sz="2000" b="1" spc="-5" dirty="0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い</a:t>
            </a:r>
            <a:r>
              <a:rPr sz="2000" b="1" spc="-5" dirty="0" err="1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きます</a:t>
            </a:r>
            <a:r>
              <a:rPr sz="2000" b="1" spc="-5" dirty="0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。</a:t>
            </a:r>
            <a:endParaRPr sz="2000" b="1" dirty="0"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3478380" y="3840848"/>
            <a:ext cx="61341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 indent="-167005" algn="ctr">
              <a:spcBef>
                <a:spcPts val="400"/>
              </a:spcBef>
            </a:pPr>
            <a:r>
              <a:rPr sz="1000" b="1" dirty="0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5㎜以下</a:t>
            </a:r>
            <a:r>
              <a:rPr lang="ja-JP" altLang="en-US" sz="1000" b="1" dirty="0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に</a:t>
            </a:r>
            <a:r>
              <a:rPr sz="1000" b="1" dirty="0" err="1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なる</a:t>
            </a:r>
            <a:endParaRPr sz="1000" b="1" dirty="0"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6755CFF1-9B9B-0739-1296-82787CB5717C}"/>
              </a:ext>
            </a:extLst>
          </p:cNvPr>
          <p:cNvSpPr txBox="1"/>
          <p:nvPr/>
        </p:nvSpPr>
        <p:spPr>
          <a:xfrm>
            <a:off x="1593406" y="2482969"/>
            <a:ext cx="6883400" cy="841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400"/>
              </a:spcBef>
            </a:pPr>
            <a:r>
              <a:rPr kumimoji="1" lang="ja-JP" altLang="en-US" sz="1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海に流されたプラスチックごみは波や太陽の光などで分解され</a:t>
            </a:r>
          </a:p>
          <a:p>
            <a:pPr algn="ctr">
              <a:spcBef>
                <a:spcPts val="400"/>
              </a:spcBef>
            </a:pPr>
            <a:r>
              <a:rPr kumimoji="1" lang="en-US" altLang="ja-JP" sz="1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｢</a:t>
            </a:r>
            <a:r>
              <a:rPr kumimoji="1" lang="ja-JP" altLang="en-US" sz="1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マイクロプラスチック</a:t>
            </a:r>
            <a:r>
              <a:rPr kumimoji="1" lang="en-US" altLang="ja-JP" sz="1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｣</a:t>
            </a:r>
            <a:r>
              <a:rPr kumimoji="1" lang="ja-JP" altLang="en-US" sz="1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と呼ばれる</a:t>
            </a:r>
            <a:r>
              <a:rPr kumimoji="1" lang="en-US" altLang="ja-JP" sz="1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5mm</a:t>
            </a:r>
            <a:r>
              <a:rPr kumimoji="1" lang="ja-JP" altLang="en-US" sz="1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以下の小さなプラスチック片になり</a:t>
            </a:r>
            <a:r>
              <a:rPr kumimoji="1" lang="en-US" altLang="ja-JP" sz="1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､</a:t>
            </a:r>
          </a:p>
          <a:p>
            <a:pPr algn="ctr">
              <a:spcBef>
                <a:spcPts val="400"/>
              </a:spcBef>
            </a:pPr>
            <a:r>
              <a:rPr kumimoji="1" lang="ja-JP" altLang="en-US" sz="1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海の生きものたちに取り込まれます。小さくなってもなくなりません。</a:t>
            </a:r>
          </a:p>
        </p:txBody>
      </p:sp>
      <p:sp>
        <p:nvSpPr>
          <p:cNvPr id="58" name="object 53">
            <a:extLst>
              <a:ext uri="{FF2B5EF4-FFF2-40B4-BE49-F238E27FC236}">
                <a16:creationId xmlns:a16="http://schemas.microsoft.com/office/drawing/2014/main" id="{E3178E3C-F7F2-9D27-4D18-50D308DC43A4}"/>
              </a:ext>
            </a:extLst>
          </p:cNvPr>
          <p:cNvSpPr txBox="1"/>
          <p:nvPr/>
        </p:nvSpPr>
        <p:spPr>
          <a:xfrm>
            <a:off x="5861391" y="3845198"/>
            <a:ext cx="798507" cy="3590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 indent="-167005" algn="ctr">
              <a:spcBef>
                <a:spcPts val="400"/>
              </a:spcBef>
            </a:pPr>
            <a:r>
              <a:rPr lang="ja-JP" altLang="en-US" sz="1000" b="1" dirty="0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海の生き物が</a:t>
            </a:r>
          </a:p>
          <a:p>
            <a:pPr marR="5080" indent="-167005" algn="ctr">
              <a:spcBef>
                <a:spcPts val="400"/>
              </a:spcBef>
            </a:pPr>
            <a:r>
              <a:rPr lang="ja-JP" altLang="en-US" sz="1000" b="1" dirty="0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食べる</a:t>
            </a:r>
            <a:endParaRPr sz="1000" b="1" dirty="0"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87626F36-8E62-97DE-27F2-3013B6ED7285}"/>
              </a:ext>
            </a:extLst>
          </p:cNvPr>
          <p:cNvSpPr txBox="1"/>
          <p:nvPr/>
        </p:nvSpPr>
        <p:spPr>
          <a:xfrm>
            <a:off x="7146658" y="921410"/>
            <a:ext cx="305779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なに</a:t>
            </a:r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B692691D-B130-6FBE-3BA0-8BC10C53522B}"/>
              </a:ext>
            </a:extLst>
          </p:cNvPr>
          <p:cNvSpPr txBox="1"/>
          <p:nvPr/>
        </p:nvSpPr>
        <p:spPr>
          <a:xfrm>
            <a:off x="2348125" y="1939449"/>
            <a:ext cx="3455775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ふる                                                                                        こま</a:t>
            </a:r>
          </a:p>
        </p:txBody>
      </p: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1D436129-146B-7153-1377-ADA1E4C947C5}"/>
              </a:ext>
            </a:extLst>
          </p:cNvPr>
          <p:cNvSpPr txBox="1"/>
          <p:nvPr/>
        </p:nvSpPr>
        <p:spPr>
          <a:xfrm>
            <a:off x="2902449" y="2456628"/>
            <a:ext cx="4120652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7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うみ     なが                                                           なみ      たいよう       ひかり               ぶん かい   </a:t>
            </a:r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B4C8C375-77C4-FE7F-B595-5DA5E835FA21}"/>
              </a:ext>
            </a:extLst>
          </p:cNvPr>
          <p:cNvSpPr txBox="1"/>
          <p:nvPr/>
        </p:nvSpPr>
        <p:spPr>
          <a:xfrm>
            <a:off x="4116805" y="2717495"/>
            <a:ext cx="3116226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7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よ                                   い    か       ちい                                       へん</a:t>
            </a:r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EE8B3165-4E8D-B41A-8053-BB3FB8546E9A}"/>
              </a:ext>
            </a:extLst>
          </p:cNvPr>
          <p:cNvSpPr txBox="1"/>
          <p:nvPr/>
        </p:nvSpPr>
        <p:spPr>
          <a:xfrm>
            <a:off x="2726785" y="2988495"/>
            <a:ext cx="2772315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7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うみ       い                                 と        こ                          ちい</a:t>
            </a:r>
          </a:p>
        </p:txBody>
      </p:sp>
      <p:sp>
        <p:nvSpPr>
          <p:cNvPr id="65" name="object 44">
            <a:extLst>
              <a:ext uri="{FF2B5EF4-FFF2-40B4-BE49-F238E27FC236}">
                <a16:creationId xmlns:a16="http://schemas.microsoft.com/office/drawing/2014/main" id="{EE997CBF-67CD-124F-AE26-60A788BC042C}"/>
              </a:ext>
            </a:extLst>
          </p:cNvPr>
          <p:cNvSpPr txBox="1"/>
          <p:nvPr/>
        </p:nvSpPr>
        <p:spPr>
          <a:xfrm>
            <a:off x="3738696" y="3779565"/>
            <a:ext cx="225191" cy="923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ja-JP" altLang="en-US" sz="600" spc="-10" dirty="0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-OTF じゅん Pro 201"/>
              </a:rPr>
              <a:t>い   か</a:t>
            </a:r>
            <a:endParaRPr sz="600" dirty="0">
              <a:latin typeface="Meiryo UI" panose="020B0604030504040204" pitchFamily="50" charset="-128"/>
              <a:ea typeface="Meiryo UI" panose="020B0604030504040204" pitchFamily="50" charset="-128"/>
              <a:cs typeface="A-OTF じゅん Pro 201"/>
            </a:endParaRPr>
          </a:p>
        </p:txBody>
      </p:sp>
      <p:sp>
        <p:nvSpPr>
          <p:cNvPr id="66" name="object 44">
            <a:extLst>
              <a:ext uri="{FF2B5EF4-FFF2-40B4-BE49-F238E27FC236}">
                <a16:creationId xmlns:a16="http://schemas.microsoft.com/office/drawing/2014/main" id="{DE0728AE-AA35-5249-8E19-FA57AB1566A2}"/>
              </a:ext>
            </a:extLst>
          </p:cNvPr>
          <p:cNvSpPr txBox="1"/>
          <p:nvPr/>
        </p:nvSpPr>
        <p:spPr>
          <a:xfrm>
            <a:off x="5907670" y="3777092"/>
            <a:ext cx="779524" cy="923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ja-JP" altLang="en-US" sz="600" spc="-10" dirty="0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-OTF じゅん Pro 201"/>
              </a:rPr>
              <a:t>うみ      い      もの</a:t>
            </a:r>
            <a:endParaRPr sz="600" dirty="0">
              <a:latin typeface="Meiryo UI" panose="020B0604030504040204" pitchFamily="50" charset="-128"/>
              <a:ea typeface="Meiryo UI" panose="020B0604030504040204" pitchFamily="50" charset="-128"/>
              <a:cs typeface="A-OTF じゅん Pro 201"/>
            </a:endParaRPr>
          </a:p>
        </p:txBody>
      </p:sp>
      <p:sp>
        <p:nvSpPr>
          <p:cNvPr id="67" name="object 44">
            <a:extLst>
              <a:ext uri="{FF2B5EF4-FFF2-40B4-BE49-F238E27FC236}">
                <a16:creationId xmlns:a16="http://schemas.microsoft.com/office/drawing/2014/main" id="{17DEF894-789D-8C7A-60D6-4350A06FDA64}"/>
              </a:ext>
            </a:extLst>
          </p:cNvPr>
          <p:cNvSpPr txBox="1"/>
          <p:nvPr/>
        </p:nvSpPr>
        <p:spPr>
          <a:xfrm>
            <a:off x="6126746" y="3978567"/>
            <a:ext cx="95685" cy="923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ja-JP" altLang="en-US" sz="600" spc="-10" dirty="0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-OTF じゅん Pro 201"/>
              </a:rPr>
              <a:t>た</a:t>
            </a:r>
            <a:endParaRPr sz="600" dirty="0">
              <a:latin typeface="Meiryo UI" panose="020B0604030504040204" pitchFamily="50" charset="-128"/>
              <a:ea typeface="Meiryo UI" panose="020B0604030504040204" pitchFamily="50" charset="-128"/>
              <a:cs typeface="A-OTF じゅん Pro 201"/>
            </a:endParaRPr>
          </a:p>
        </p:txBody>
      </p:sp>
      <p:sp>
        <p:nvSpPr>
          <p:cNvPr id="68" name="テキスト ボックス 67">
            <a:extLst>
              <a:ext uri="{FF2B5EF4-FFF2-40B4-BE49-F238E27FC236}">
                <a16:creationId xmlns:a16="http://schemas.microsoft.com/office/drawing/2014/main" id="{024992BE-7A89-B88A-9933-747BE0364F65}"/>
              </a:ext>
            </a:extLst>
          </p:cNvPr>
          <p:cNvSpPr txBox="1"/>
          <p:nvPr/>
        </p:nvSpPr>
        <p:spPr>
          <a:xfrm>
            <a:off x="3198387" y="5526340"/>
            <a:ext cx="467364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9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い    か</a:t>
            </a:r>
          </a:p>
        </p:txBody>
      </p:sp>
      <p:sp>
        <p:nvSpPr>
          <p:cNvPr id="69" name="テキスト ボックス 68">
            <a:extLst>
              <a:ext uri="{FF2B5EF4-FFF2-40B4-BE49-F238E27FC236}">
                <a16:creationId xmlns:a16="http://schemas.microsoft.com/office/drawing/2014/main" id="{C4DBAD8B-5625-B9DD-AD67-D5CC40D3BA50}"/>
              </a:ext>
            </a:extLst>
          </p:cNvPr>
          <p:cNvSpPr txBox="1"/>
          <p:nvPr/>
        </p:nvSpPr>
        <p:spPr>
          <a:xfrm>
            <a:off x="3339783" y="5910153"/>
            <a:ext cx="94011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9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かん  たん       ひろ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xfrm>
            <a:off x="914398" y="2326842"/>
            <a:ext cx="8255001" cy="24929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sz="5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海に流れ込む</a:t>
            </a:r>
          </a:p>
          <a:p>
            <a:pPr marR="5080" algn="ctr"/>
            <a:r>
              <a:rPr sz="5400" b="1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プラスチックごみを減らすには</a:t>
            </a:r>
            <a:endParaRPr lang="en-US" sz="54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R="5080" algn="ctr"/>
            <a:r>
              <a:rPr sz="5400" b="1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どうすればいい</a:t>
            </a:r>
            <a:r>
              <a:rPr lang="en-US" altLang="ja-JP" sz="5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?</a:t>
            </a:r>
            <a:endParaRPr sz="54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0ED0F941-AB3A-6F3D-47BA-AC1C32FEC829}"/>
              </a:ext>
            </a:extLst>
          </p:cNvPr>
          <p:cNvSpPr txBox="1"/>
          <p:nvPr/>
        </p:nvSpPr>
        <p:spPr>
          <a:xfrm>
            <a:off x="3414928" y="2248708"/>
            <a:ext cx="269377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うみ                   なが                    こ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2DE1E7B7-4B37-C8D8-043B-F241A0910566}"/>
              </a:ext>
            </a:extLst>
          </p:cNvPr>
          <p:cNvSpPr txBox="1"/>
          <p:nvPr/>
        </p:nvSpPr>
        <p:spPr>
          <a:xfrm>
            <a:off x="6339360" y="3110095"/>
            <a:ext cx="343471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へ</a:t>
            </a:r>
          </a:p>
        </p:txBody>
      </p:sp>
      <p:pic>
        <p:nvPicPr>
          <p:cNvPr id="2" name="グラフィックス 1">
            <a:extLst>
              <a:ext uri="{FF2B5EF4-FFF2-40B4-BE49-F238E27FC236}">
                <a16:creationId xmlns:a16="http://schemas.microsoft.com/office/drawing/2014/main" id="{5F262B93-E104-A52B-9F1F-C93287C7B0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-112700" y="5522589"/>
            <a:ext cx="10260000" cy="2145036"/>
          </a:xfrm>
          <a:prstGeom prst="rect">
            <a:avLst/>
          </a:prstGeom>
        </p:spPr>
      </p:pic>
      <p:sp>
        <p:nvSpPr>
          <p:cNvPr id="6" name="object 8">
            <a:extLst>
              <a:ext uri="{FF2B5EF4-FFF2-40B4-BE49-F238E27FC236}">
                <a16:creationId xmlns:a16="http://schemas.microsoft.com/office/drawing/2014/main" id="{09C8D239-E060-9471-659E-637A1BDA567E}"/>
              </a:ext>
            </a:extLst>
          </p:cNvPr>
          <p:cNvSpPr/>
          <p:nvPr/>
        </p:nvSpPr>
        <p:spPr>
          <a:xfrm>
            <a:off x="3521558" y="1330846"/>
            <a:ext cx="3040684" cy="612140"/>
          </a:xfrm>
          <a:custGeom>
            <a:avLst/>
            <a:gdLst/>
            <a:ahLst/>
            <a:cxnLst/>
            <a:rect l="l" t="t" r="r" b="b"/>
            <a:pathLst>
              <a:path w="3600450" h="612139">
                <a:moveTo>
                  <a:pt x="3294037" y="0"/>
                </a:moveTo>
                <a:lnTo>
                  <a:pt x="305955" y="0"/>
                </a:lnTo>
                <a:lnTo>
                  <a:pt x="256325" y="4004"/>
                </a:lnTo>
                <a:lnTo>
                  <a:pt x="209245" y="15597"/>
                </a:lnTo>
                <a:lnTo>
                  <a:pt x="165346" y="34150"/>
                </a:lnTo>
                <a:lnTo>
                  <a:pt x="125257" y="59032"/>
                </a:lnTo>
                <a:lnTo>
                  <a:pt x="89608" y="89612"/>
                </a:lnTo>
                <a:lnTo>
                  <a:pt x="59028" y="125262"/>
                </a:lnTo>
                <a:lnTo>
                  <a:pt x="34148" y="165351"/>
                </a:lnTo>
                <a:lnTo>
                  <a:pt x="15596" y="209250"/>
                </a:lnTo>
                <a:lnTo>
                  <a:pt x="4004" y="256328"/>
                </a:lnTo>
                <a:lnTo>
                  <a:pt x="0" y="305955"/>
                </a:lnTo>
                <a:lnTo>
                  <a:pt x="4004" y="355583"/>
                </a:lnTo>
                <a:lnTo>
                  <a:pt x="15596" y="402660"/>
                </a:lnTo>
                <a:lnTo>
                  <a:pt x="34148" y="446559"/>
                </a:lnTo>
                <a:lnTo>
                  <a:pt x="59028" y="486648"/>
                </a:lnTo>
                <a:lnTo>
                  <a:pt x="89608" y="522298"/>
                </a:lnTo>
                <a:lnTo>
                  <a:pt x="125257" y="552879"/>
                </a:lnTo>
                <a:lnTo>
                  <a:pt x="165346" y="577760"/>
                </a:lnTo>
                <a:lnTo>
                  <a:pt x="209245" y="596313"/>
                </a:lnTo>
                <a:lnTo>
                  <a:pt x="256325" y="607906"/>
                </a:lnTo>
                <a:lnTo>
                  <a:pt x="305955" y="611911"/>
                </a:lnTo>
                <a:lnTo>
                  <a:pt x="3294037" y="611911"/>
                </a:lnTo>
                <a:lnTo>
                  <a:pt x="3343664" y="607906"/>
                </a:lnTo>
                <a:lnTo>
                  <a:pt x="3390742" y="596313"/>
                </a:lnTo>
                <a:lnTo>
                  <a:pt x="3434640" y="577760"/>
                </a:lnTo>
                <a:lnTo>
                  <a:pt x="3474730" y="552879"/>
                </a:lnTo>
                <a:lnTo>
                  <a:pt x="3510380" y="522298"/>
                </a:lnTo>
                <a:lnTo>
                  <a:pt x="3540960" y="486648"/>
                </a:lnTo>
                <a:lnTo>
                  <a:pt x="3565842" y="446559"/>
                </a:lnTo>
                <a:lnTo>
                  <a:pt x="3584394" y="402660"/>
                </a:lnTo>
                <a:lnTo>
                  <a:pt x="3595988" y="355583"/>
                </a:lnTo>
                <a:lnTo>
                  <a:pt x="3599992" y="305955"/>
                </a:lnTo>
                <a:lnTo>
                  <a:pt x="3595988" y="256328"/>
                </a:lnTo>
                <a:lnTo>
                  <a:pt x="3584394" y="209250"/>
                </a:lnTo>
                <a:lnTo>
                  <a:pt x="3565842" y="165351"/>
                </a:lnTo>
                <a:lnTo>
                  <a:pt x="3540960" y="125262"/>
                </a:lnTo>
                <a:lnTo>
                  <a:pt x="3510380" y="89612"/>
                </a:lnTo>
                <a:lnTo>
                  <a:pt x="3474730" y="59032"/>
                </a:lnTo>
                <a:lnTo>
                  <a:pt x="3434640" y="34150"/>
                </a:lnTo>
                <a:lnTo>
                  <a:pt x="3390742" y="15597"/>
                </a:lnTo>
                <a:lnTo>
                  <a:pt x="3343664" y="4004"/>
                </a:lnTo>
                <a:lnTo>
                  <a:pt x="3294037" y="0"/>
                </a:lnTo>
                <a:close/>
              </a:path>
            </a:pathLst>
          </a:custGeom>
          <a:solidFill>
            <a:srgbClr val="0074B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9">
            <a:extLst>
              <a:ext uri="{FF2B5EF4-FFF2-40B4-BE49-F238E27FC236}">
                <a16:creationId xmlns:a16="http://schemas.microsoft.com/office/drawing/2014/main" id="{DFA1EFB6-8890-49C6-A34A-6A44EC16CFA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753358" y="1415060"/>
            <a:ext cx="2638799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1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みんなで考えよう!</a:t>
            </a:r>
            <a:endParaRPr sz="28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C79352B-9482-75EE-4138-63C3D6D9A7B9}"/>
              </a:ext>
            </a:extLst>
          </p:cNvPr>
          <p:cNvSpPr txBox="1"/>
          <p:nvPr/>
        </p:nvSpPr>
        <p:spPr>
          <a:xfrm>
            <a:off x="5041900" y="1345810"/>
            <a:ext cx="30480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9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かんが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9999" y="360000"/>
            <a:ext cx="9360535" cy="6840220"/>
          </a:xfrm>
          <a:custGeom>
            <a:avLst/>
            <a:gdLst/>
            <a:ahLst/>
            <a:cxnLst/>
            <a:rect l="l" t="t" r="r" b="b"/>
            <a:pathLst>
              <a:path w="9360535" h="6840220">
                <a:moveTo>
                  <a:pt x="9252000" y="0"/>
                </a:moveTo>
                <a:lnTo>
                  <a:pt x="108000" y="0"/>
                </a:lnTo>
                <a:lnTo>
                  <a:pt x="65960" y="8488"/>
                </a:lnTo>
                <a:lnTo>
                  <a:pt x="31630" y="31635"/>
                </a:lnTo>
                <a:lnTo>
                  <a:pt x="8486" y="65965"/>
                </a:lnTo>
                <a:lnTo>
                  <a:pt x="0" y="108000"/>
                </a:lnTo>
                <a:lnTo>
                  <a:pt x="0" y="6732003"/>
                </a:lnTo>
                <a:lnTo>
                  <a:pt x="8486" y="6774044"/>
                </a:lnTo>
                <a:lnTo>
                  <a:pt x="31630" y="6808373"/>
                </a:lnTo>
                <a:lnTo>
                  <a:pt x="65960" y="6831517"/>
                </a:lnTo>
                <a:lnTo>
                  <a:pt x="108000" y="6840004"/>
                </a:lnTo>
                <a:lnTo>
                  <a:pt x="9252000" y="6840004"/>
                </a:lnTo>
                <a:lnTo>
                  <a:pt x="9294041" y="6831517"/>
                </a:lnTo>
                <a:lnTo>
                  <a:pt x="9328370" y="6808373"/>
                </a:lnTo>
                <a:lnTo>
                  <a:pt x="9351515" y="6774044"/>
                </a:lnTo>
                <a:lnTo>
                  <a:pt x="9360001" y="6732003"/>
                </a:lnTo>
                <a:lnTo>
                  <a:pt x="9360001" y="108000"/>
                </a:lnTo>
                <a:lnTo>
                  <a:pt x="9351515" y="65965"/>
                </a:lnTo>
                <a:lnTo>
                  <a:pt x="9328370" y="31635"/>
                </a:lnTo>
                <a:lnTo>
                  <a:pt x="9294041" y="8488"/>
                </a:lnTo>
                <a:lnTo>
                  <a:pt x="9252000" y="0"/>
                </a:lnTo>
                <a:close/>
              </a:path>
            </a:pathLst>
          </a:custGeom>
          <a:solidFill>
            <a:srgbClr val="ABE1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908204" y="4894916"/>
            <a:ext cx="2289810" cy="1019810"/>
          </a:xfrm>
          <a:custGeom>
            <a:avLst/>
            <a:gdLst/>
            <a:ahLst/>
            <a:cxnLst/>
            <a:rect l="l" t="t" r="r" b="b"/>
            <a:pathLst>
              <a:path w="2289810" h="1019810">
                <a:moveTo>
                  <a:pt x="2119515" y="0"/>
                </a:moveTo>
                <a:lnTo>
                  <a:pt x="169887" y="0"/>
                </a:lnTo>
                <a:lnTo>
                  <a:pt x="124724" y="6068"/>
                </a:lnTo>
                <a:lnTo>
                  <a:pt x="84141" y="23194"/>
                </a:lnTo>
                <a:lnTo>
                  <a:pt x="49758" y="49758"/>
                </a:lnTo>
                <a:lnTo>
                  <a:pt x="23194" y="84141"/>
                </a:lnTo>
                <a:lnTo>
                  <a:pt x="6068" y="124724"/>
                </a:lnTo>
                <a:lnTo>
                  <a:pt x="0" y="169887"/>
                </a:lnTo>
                <a:lnTo>
                  <a:pt x="0" y="849807"/>
                </a:lnTo>
                <a:lnTo>
                  <a:pt x="6068" y="894971"/>
                </a:lnTo>
                <a:lnTo>
                  <a:pt x="23194" y="935553"/>
                </a:lnTo>
                <a:lnTo>
                  <a:pt x="49758" y="969937"/>
                </a:lnTo>
                <a:lnTo>
                  <a:pt x="84141" y="996501"/>
                </a:lnTo>
                <a:lnTo>
                  <a:pt x="124724" y="1013627"/>
                </a:lnTo>
                <a:lnTo>
                  <a:pt x="169887" y="1019695"/>
                </a:lnTo>
                <a:lnTo>
                  <a:pt x="2119515" y="1019695"/>
                </a:lnTo>
                <a:lnTo>
                  <a:pt x="2164679" y="1013627"/>
                </a:lnTo>
                <a:lnTo>
                  <a:pt x="2205261" y="996501"/>
                </a:lnTo>
                <a:lnTo>
                  <a:pt x="2239644" y="969937"/>
                </a:lnTo>
                <a:lnTo>
                  <a:pt x="2266209" y="935553"/>
                </a:lnTo>
                <a:lnTo>
                  <a:pt x="2283335" y="894971"/>
                </a:lnTo>
                <a:lnTo>
                  <a:pt x="2289403" y="849807"/>
                </a:lnTo>
                <a:lnTo>
                  <a:pt x="2289403" y="169887"/>
                </a:lnTo>
                <a:lnTo>
                  <a:pt x="2283335" y="124724"/>
                </a:lnTo>
                <a:lnTo>
                  <a:pt x="2266209" y="84141"/>
                </a:lnTo>
                <a:lnTo>
                  <a:pt x="2239644" y="49758"/>
                </a:lnTo>
                <a:lnTo>
                  <a:pt x="2205261" y="23194"/>
                </a:lnTo>
                <a:lnTo>
                  <a:pt x="2164679" y="6068"/>
                </a:lnTo>
                <a:lnTo>
                  <a:pt x="2119515" y="0"/>
                </a:lnTo>
                <a:close/>
              </a:path>
            </a:pathLst>
          </a:custGeom>
          <a:solidFill>
            <a:srgbClr val="FFF685"/>
          </a:solidFill>
        </p:spPr>
        <p:txBody>
          <a:bodyPr wrap="square" lIns="0" tIns="0" rIns="0" bIns="0" rtlCol="0"/>
          <a:lstStyle/>
          <a:p>
            <a:endParaRPr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524599" y="4894916"/>
            <a:ext cx="2289810" cy="1019810"/>
          </a:xfrm>
          <a:custGeom>
            <a:avLst/>
            <a:gdLst/>
            <a:ahLst/>
            <a:cxnLst/>
            <a:rect l="l" t="t" r="r" b="b"/>
            <a:pathLst>
              <a:path w="2289809" h="1019810">
                <a:moveTo>
                  <a:pt x="2119515" y="0"/>
                </a:moveTo>
                <a:lnTo>
                  <a:pt x="169887" y="0"/>
                </a:lnTo>
                <a:lnTo>
                  <a:pt x="124724" y="6068"/>
                </a:lnTo>
                <a:lnTo>
                  <a:pt x="84141" y="23194"/>
                </a:lnTo>
                <a:lnTo>
                  <a:pt x="49758" y="49758"/>
                </a:lnTo>
                <a:lnTo>
                  <a:pt x="23194" y="84141"/>
                </a:lnTo>
                <a:lnTo>
                  <a:pt x="6068" y="124724"/>
                </a:lnTo>
                <a:lnTo>
                  <a:pt x="0" y="169887"/>
                </a:lnTo>
                <a:lnTo>
                  <a:pt x="0" y="849807"/>
                </a:lnTo>
                <a:lnTo>
                  <a:pt x="6068" y="894971"/>
                </a:lnTo>
                <a:lnTo>
                  <a:pt x="23194" y="935553"/>
                </a:lnTo>
                <a:lnTo>
                  <a:pt x="49758" y="969937"/>
                </a:lnTo>
                <a:lnTo>
                  <a:pt x="84141" y="996501"/>
                </a:lnTo>
                <a:lnTo>
                  <a:pt x="124724" y="1013627"/>
                </a:lnTo>
                <a:lnTo>
                  <a:pt x="169887" y="1019695"/>
                </a:lnTo>
                <a:lnTo>
                  <a:pt x="2119515" y="1019695"/>
                </a:lnTo>
                <a:lnTo>
                  <a:pt x="2164679" y="1013627"/>
                </a:lnTo>
                <a:lnTo>
                  <a:pt x="2205261" y="996501"/>
                </a:lnTo>
                <a:lnTo>
                  <a:pt x="2239644" y="969937"/>
                </a:lnTo>
                <a:lnTo>
                  <a:pt x="2266209" y="935553"/>
                </a:lnTo>
                <a:lnTo>
                  <a:pt x="2283335" y="894971"/>
                </a:lnTo>
                <a:lnTo>
                  <a:pt x="2289403" y="849807"/>
                </a:lnTo>
                <a:lnTo>
                  <a:pt x="2289403" y="169887"/>
                </a:lnTo>
                <a:lnTo>
                  <a:pt x="2283335" y="124724"/>
                </a:lnTo>
                <a:lnTo>
                  <a:pt x="2266209" y="84141"/>
                </a:lnTo>
                <a:lnTo>
                  <a:pt x="2239644" y="49758"/>
                </a:lnTo>
                <a:lnTo>
                  <a:pt x="2205261" y="23194"/>
                </a:lnTo>
                <a:lnTo>
                  <a:pt x="2164679" y="6068"/>
                </a:lnTo>
                <a:lnTo>
                  <a:pt x="2119515" y="0"/>
                </a:lnTo>
                <a:close/>
              </a:path>
            </a:pathLst>
          </a:custGeom>
          <a:solidFill>
            <a:srgbClr val="FFF685"/>
          </a:solidFill>
        </p:spPr>
        <p:txBody>
          <a:bodyPr wrap="square" lIns="0" tIns="0" rIns="0" bIns="0" rtlCol="0"/>
          <a:lstStyle/>
          <a:p>
            <a:endParaRPr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5" name="object 17">
            <a:extLst>
              <a:ext uri="{FF2B5EF4-FFF2-40B4-BE49-F238E27FC236}">
                <a16:creationId xmlns:a16="http://schemas.microsoft.com/office/drawing/2014/main" id="{493253A7-E39F-E638-3A3C-D29AF16A3BC5}"/>
              </a:ext>
            </a:extLst>
          </p:cNvPr>
          <p:cNvSpPr/>
          <p:nvPr/>
        </p:nvSpPr>
        <p:spPr>
          <a:xfrm>
            <a:off x="1243893" y="4894916"/>
            <a:ext cx="2289810" cy="1019810"/>
          </a:xfrm>
          <a:custGeom>
            <a:avLst/>
            <a:gdLst/>
            <a:ahLst/>
            <a:cxnLst/>
            <a:rect l="l" t="t" r="r" b="b"/>
            <a:pathLst>
              <a:path w="2289810" h="1019810">
                <a:moveTo>
                  <a:pt x="2119515" y="0"/>
                </a:moveTo>
                <a:lnTo>
                  <a:pt x="169887" y="0"/>
                </a:lnTo>
                <a:lnTo>
                  <a:pt x="124724" y="6068"/>
                </a:lnTo>
                <a:lnTo>
                  <a:pt x="84141" y="23194"/>
                </a:lnTo>
                <a:lnTo>
                  <a:pt x="49758" y="49758"/>
                </a:lnTo>
                <a:lnTo>
                  <a:pt x="23194" y="84141"/>
                </a:lnTo>
                <a:lnTo>
                  <a:pt x="6068" y="124724"/>
                </a:lnTo>
                <a:lnTo>
                  <a:pt x="0" y="169887"/>
                </a:lnTo>
                <a:lnTo>
                  <a:pt x="0" y="849807"/>
                </a:lnTo>
                <a:lnTo>
                  <a:pt x="6068" y="894971"/>
                </a:lnTo>
                <a:lnTo>
                  <a:pt x="23194" y="935553"/>
                </a:lnTo>
                <a:lnTo>
                  <a:pt x="49758" y="969937"/>
                </a:lnTo>
                <a:lnTo>
                  <a:pt x="84141" y="996501"/>
                </a:lnTo>
                <a:lnTo>
                  <a:pt x="124724" y="1013627"/>
                </a:lnTo>
                <a:lnTo>
                  <a:pt x="169887" y="1019695"/>
                </a:lnTo>
                <a:lnTo>
                  <a:pt x="2119515" y="1019695"/>
                </a:lnTo>
                <a:lnTo>
                  <a:pt x="2164679" y="1013627"/>
                </a:lnTo>
                <a:lnTo>
                  <a:pt x="2205261" y="996501"/>
                </a:lnTo>
                <a:lnTo>
                  <a:pt x="2239644" y="969937"/>
                </a:lnTo>
                <a:lnTo>
                  <a:pt x="2266209" y="935553"/>
                </a:lnTo>
                <a:lnTo>
                  <a:pt x="2283335" y="894971"/>
                </a:lnTo>
                <a:lnTo>
                  <a:pt x="2289403" y="849807"/>
                </a:lnTo>
                <a:lnTo>
                  <a:pt x="2289403" y="169887"/>
                </a:lnTo>
                <a:lnTo>
                  <a:pt x="2283335" y="124724"/>
                </a:lnTo>
                <a:lnTo>
                  <a:pt x="2266209" y="84141"/>
                </a:lnTo>
                <a:lnTo>
                  <a:pt x="2239644" y="49758"/>
                </a:lnTo>
                <a:lnTo>
                  <a:pt x="2205261" y="23194"/>
                </a:lnTo>
                <a:lnTo>
                  <a:pt x="2164679" y="6068"/>
                </a:lnTo>
                <a:lnTo>
                  <a:pt x="2119515" y="0"/>
                </a:lnTo>
                <a:close/>
              </a:path>
            </a:pathLst>
          </a:custGeom>
          <a:solidFill>
            <a:srgbClr val="FFF685"/>
          </a:solidFill>
        </p:spPr>
        <p:txBody>
          <a:bodyPr wrap="square" lIns="0" tIns="0" rIns="0" bIns="0" rtlCol="0"/>
          <a:lstStyle/>
          <a:p>
            <a:endParaRPr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4" name="object 12">
            <a:extLst>
              <a:ext uri="{FF2B5EF4-FFF2-40B4-BE49-F238E27FC236}">
                <a16:creationId xmlns:a16="http://schemas.microsoft.com/office/drawing/2014/main" id="{51EBF0AF-9E8D-394A-0A76-15E8A0B49F63}"/>
              </a:ext>
            </a:extLst>
          </p:cNvPr>
          <p:cNvSpPr/>
          <p:nvPr/>
        </p:nvSpPr>
        <p:spPr>
          <a:xfrm>
            <a:off x="1264401" y="2636726"/>
            <a:ext cx="2289810" cy="1858010"/>
          </a:xfrm>
          <a:custGeom>
            <a:avLst/>
            <a:gdLst/>
            <a:ahLst/>
            <a:cxnLst/>
            <a:rect l="l" t="t" r="r" b="b"/>
            <a:pathLst>
              <a:path w="2289810" h="1858010">
                <a:moveTo>
                  <a:pt x="2119515" y="0"/>
                </a:moveTo>
                <a:lnTo>
                  <a:pt x="169887" y="0"/>
                </a:lnTo>
                <a:lnTo>
                  <a:pt x="124724" y="6068"/>
                </a:lnTo>
                <a:lnTo>
                  <a:pt x="84141" y="23194"/>
                </a:lnTo>
                <a:lnTo>
                  <a:pt x="49758" y="49758"/>
                </a:lnTo>
                <a:lnTo>
                  <a:pt x="23194" y="84141"/>
                </a:lnTo>
                <a:lnTo>
                  <a:pt x="6068" y="124724"/>
                </a:lnTo>
                <a:lnTo>
                  <a:pt x="0" y="169887"/>
                </a:lnTo>
                <a:lnTo>
                  <a:pt x="0" y="1688007"/>
                </a:lnTo>
                <a:lnTo>
                  <a:pt x="6068" y="1733171"/>
                </a:lnTo>
                <a:lnTo>
                  <a:pt x="23194" y="1773753"/>
                </a:lnTo>
                <a:lnTo>
                  <a:pt x="49758" y="1808137"/>
                </a:lnTo>
                <a:lnTo>
                  <a:pt x="84141" y="1834701"/>
                </a:lnTo>
                <a:lnTo>
                  <a:pt x="124724" y="1851827"/>
                </a:lnTo>
                <a:lnTo>
                  <a:pt x="169887" y="1857895"/>
                </a:lnTo>
                <a:lnTo>
                  <a:pt x="2119515" y="1857895"/>
                </a:lnTo>
                <a:lnTo>
                  <a:pt x="2164679" y="1851827"/>
                </a:lnTo>
                <a:lnTo>
                  <a:pt x="2205261" y="1834701"/>
                </a:lnTo>
                <a:lnTo>
                  <a:pt x="2239644" y="1808137"/>
                </a:lnTo>
                <a:lnTo>
                  <a:pt x="2266209" y="1773753"/>
                </a:lnTo>
                <a:lnTo>
                  <a:pt x="2283335" y="1733171"/>
                </a:lnTo>
                <a:lnTo>
                  <a:pt x="2289403" y="1688007"/>
                </a:lnTo>
                <a:lnTo>
                  <a:pt x="2289403" y="169887"/>
                </a:lnTo>
                <a:lnTo>
                  <a:pt x="2283335" y="124724"/>
                </a:lnTo>
                <a:lnTo>
                  <a:pt x="2266209" y="84141"/>
                </a:lnTo>
                <a:lnTo>
                  <a:pt x="2239644" y="49758"/>
                </a:lnTo>
                <a:lnTo>
                  <a:pt x="2205261" y="23194"/>
                </a:lnTo>
                <a:lnTo>
                  <a:pt x="2164679" y="6068"/>
                </a:lnTo>
                <a:lnTo>
                  <a:pt x="2119515" y="0"/>
                </a:lnTo>
                <a:close/>
              </a:path>
            </a:pathLst>
          </a:custGeom>
          <a:solidFill>
            <a:srgbClr val="0074BC"/>
          </a:solidFill>
        </p:spPr>
        <p:txBody>
          <a:bodyPr wrap="square" lIns="0" tIns="0" rIns="0" bIns="0" rtlCol="0"/>
          <a:lstStyle/>
          <a:p>
            <a:endParaRPr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04076" y="914370"/>
            <a:ext cx="7239000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0170" algn="ctr">
              <a:lnSpc>
                <a:spcPct val="100000"/>
              </a:lnSpc>
              <a:spcBef>
                <a:spcPts val="100"/>
              </a:spcBef>
            </a:pPr>
            <a:r>
              <a:rPr b="1" spc="-20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みんなができることをやろう</a:t>
            </a:r>
            <a:r>
              <a:rPr b="1" spc="-20" dirty="0">
                <a:latin typeface="Meiryo UI" panose="020B0604030504040204" pitchFamily="50" charset="-128"/>
                <a:ea typeface="Meiryo UI" panose="020B0604030504040204" pitchFamily="50" charset="-128"/>
              </a:rPr>
              <a:t>!</a:t>
            </a:r>
          </a:p>
        </p:txBody>
      </p:sp>
      <p:sp>
        <p:nvSpPr>
          <p:cNvPr id="5" name="object 5"/>
          <p:cNvSpPr/>
          <p:nvPr/>
        </p:nvSpPr>
        <p:spPr>
          <a:xfrm>
            <a:off x="1499039" y="1761380"/>
            <a:ext cx="7072630" cy="0"/>
          </a:xfrm>
          <a:custGeom>
            <a:avLst/>
            <a:gdLst/>
            <a:ahLst/>
            <a:cxnLst/>
            <a:rect l="l" t="t" r="r" b="b"/>
            <a:pathLst>
              <a:path w="7072630">
                <a:moveTo>
                  <a:pt x="0" y="0"/>
                </a:moveTo>
                <a:lnTo>
                  <a:pt x="7072134" y="0"/>
                </a:lnTo>
              </a:path>
            </a:pathLst>
          </a:custGeom>
          <a:ln w="38100" cap="rnd">
            <a:solidFill>
              <a:srgbClr val="0074BC"/>
            </a:solidFill>
          </a:ln>
        </p:spPr>
        <p:txBody>
          <a:bodyPr wrap="square" lIns="0" tIns="0" rIns="0" bIns="0" rtlCol="0"/>
          <a:lstStyle/>
          <a:p>
            <a:endParaRPr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418906" y="2010507"/>
            <a:ext cx="523240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海をきれいにするためにみんなができること</a:t>
            </a:r>
            <a:r>
              <a:rPr sz="2000" b="1" spc="-50" dirty="0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｡</a:t>
            </a:r>
            <a:endParaRPr sz="2000" b="1" dirty="0"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89234" y="6035668"/>
            <a:ext cx="2475011" cy="4689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50000"/>
              </a:lnSpc>
              <a:buSzPct val="90909"/>
              <a:buChar char="●"/>
              <a:tabLst>
                <a:tab pos="142875" algn="l"/>
              </a:tabLst>
            </a:pPr>
            <a:r>
              <a:rPr sz="1100" b="1" dirty="0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レジ袋を買わずにマイバッグを使う｡</a:t>
            </a:r>
            <a:endParaRPr sz="1100" b="1" dirty="0"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  <a:p>
            <a:pPr>
              <a:lnSpc>
                <a:spcPct val="150000"/>
              </a:lnSpc>
              <a:buSzPct val="90909"/>
              <a:buChar char="●"/>
              <a:tabLst>
                <a:tab pos="144780" algn="l"/>
              </a:tabLst>
            </a:pPr>
            <a:r>
              <a:rPr sz="1100" b="1" dirty="0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マイボトルを使う｡</a:t>
            </a:r>
            <a:endParaRPr sz="1100" b="1" dirty="0"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903466" y="6035668"/>
            <a:ext cx="2475010" cy="4689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50000"/>
              </a:lnSpc>
              <a:buSzPct val="90909"/>
              <a:buChar char="●"/>
              <a:tabLst>
                <a:tab pos="151130" algn="l"/>
              </a:tabLst>
            </a:pPr>
            <a:r>
              <a:rPr sz="1100" b="1" dirty="0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出かけた時のごみは持ち帰る｡</a:t>
            </a:r>
            <a:endParaRPr sz="1100" b="1" dirty="0"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  <a:p>
            <a:pPr>
              <a:lnSpc>
                <a:spcPct val="150000"/>
              </a:lnSpc>
              <a:buSzPct val="90909"/>
              <a:buChar char="●"/>
              <a:tabLst>
                <a:tab pos="142875" algn="l"/>
              </a:tabLst>
            </a:pPr>
            <a:r>
              <a:rPr sz="1100" b="1" dirty="0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ルールを守って､きちんと分別する｡</a:t>
            </a:r>
            <a:endParaRPr sz="1100" b="1" dirty="0"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511945" y="6035668"/>
            <a:ext cx="2568555" cy="4689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50000"/>
              </a:lnSpc>
              <a:buSzPct val="90909"/>
              <a:buChar char="●"/>
              <a:tabLst>
                <a:tab pos="144780" algn="l"/>
              </a:tabLst>
            </a:pPr>
            <a:r>
              <a:rPr sz="1100" b="1" dirty="0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ごみを見つけたら拾う｡</a:t>
            </a:r>
            <a:endParaRPr sz="1100" b="1" dirty="0"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  <a:p>
            <a:pPr>
              <a:lnSpc>
                <a:spcPct val="150000"/>
              </a:lnSpc>
            </a:pPr>
            <a:r>
              <a:rPr sz="1100" b="1" dirty="0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●地域や街のごみ拾いに参加してみる。</a:t>
            </a:r>
            <a:endParaRPr sz="1100" b="1" dirty="0"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414597" y="2790825"/>
            <a:ext cx="2053992" cy="15081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sz="3800" b="1" spc="-5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①</a:t>
            </a:r>
            <a:endParaRPr lang="en-US" sz="3800" b="1" dirty="0"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  <a:p>
            <a:pPr algn="ctr"/>
            <a:r>
              <a:rPr sz="2000" b="1" spc="-10" dirty="0" err="1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ごみになる</a:t>
            </a:r>
            <a:endParaRPr lang="en-US" sz="2000" b="1" spc="-50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  <a:p>
            <a:pPr algn="ctr"/>
            <a:r>
              <a:rPr sz="2000" b="1" spc="-10" dirty="0" err="1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プラスチックを</a:t>
            </a:r>
            <a:endParaRPr lang="en-US" sz="2000" b="1" dirty="0"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  <a:p>
            <a:pPr algn="ctr"/>
            <a:r>
              <a:rPr sz="2000" b="1" spc="-10" dirty="0" err="1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減らそう</a:t>
            </a:r>
            <a:r>
              <a:rPr sz="2000" b="1" spc="-1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!</a:t>
            </a:r>
            <a:endParaRPr sz="2000" b="1" dirty="0"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908204" y="2648289"/>
            <a:ext cx="2289810" cy="1858010"/>
          </a:xfrm>
          <a:custGeom>
            <a:avLst/>
            <a:gdLst/>
            <a:ahLst/>
            <a:cxnLst/>
            <a:rect l="l" t="t" r="r" b="b"/>
            <a:pathLst>
              <a:path w="2289810" h="1858010">
                <a:moveTo>
                  <a:pt x="2119515" y="0"/>
                </a:moveTo>
                <a:lnTo>
                  <a:pt x="169887" y="0"/>
                </a:lnTo>
                <a:lnTo>
                  <a:pt x="124724" y="6068"/>
                </a:lnTo>
                <a:lnTo>
                  <a:pt x="84141" y="23194"/>
                </a:lnTo>
                <a:lnTo>
                  <a:pt x="49758" y="49758"/>
                </a:lnTo>
                <a:lnTo>
                  <a:pt x="23194" y="84141"/>
                </a:lnTo>
                <a:lnTo>
                  <a:pt x="6068" y="124724"/>
                </a:lnTo>
                <a:lnTo>
                  <a:pt x="0" y="169887"/>
                </a:lnTo>
                <a:lnTo>
                  <a:pt x="0" y="1688007"/>
                </a:lnTo>
                <a:lnTo>
                  <a:pt x="6068" y="1733171"/>
                </a:lnTo>
                <a:lnTo>
                  <a:pt x="23194" y="1773753"/>
                </a:lnTo>
                <a:lnTo>
                  <a:pt x="49758" y="1808137"/>
                </a:lnTo>
                <a:lnTo>
                  <a:pt x="84141" y="1834701"/>
                </a:lnTo>
                <a:lnTo>
                  <a:pt x="124724" y="1851827"/>
                </a:lnTo>
                <a:lnTo>
                  <a:pt x="169887" y="1857895"/>
                </a:lnTo>
                <a:lnTo>
                  <a:pt x="2119515" y="1857895"/>
                </a:lnTo>
                <a:lnTo>
                  <a:pt x="2164679" y="1851827"/>
                </a:lnTo>
                <a:lnTo>
                  <a:pt x="2205261" y="1834701"/>
                </a:lnTo>
                <a:lnTo>
                  <a:pt x="2239644" y="1808137"/>
                </a:lnTo>
                <a:lnTo>
                  <a:pt x="2266209" y="1773753"/>
                </a:lnTo>
                <a:lnTo>
                  <a:pt x="2283335" y="1733171"/>
                </a:lnTo>
                <a:lnTo>
                  <a:pt x="2289403" y="1688007"/>
                </a:lnTo>
                <a:lnTo>
                  <a:pt x="2289403" y="169887"/>
                </a:lnTo>
                <a:lnTo>
                  <a:pt x="2283335" y="124724"/>
                </a:lnTo>
                <a:lnTo>
                  <a:pt x="2266209" y="84141"/>
                </a:lnTo>
                <a:lnTo>
                  <a:pt x="2239644" y="49758"/>
                </a:lnTo>
                <a:lnTo>
                  <a:pt x="2205261" y="23194"/>
                </a:lnTo>
                <a:lnTo>
                  <a:pt x="2164679" y="6068"/>
                </a:lnTo>
                <a:lnTo>
                  <a:pt x="2119515" y="0"/>
                </a:lnTo>
                <a:close/>
              </a:path>
            </a:pathLst>
          </a:custGeom>
          <a:solidFill>
            <a:srgbClr val="0074BC"/>
          </a:solidFill>
        </p:spPr>
        <p:txBody>
          <a:bodyPr wrap="square" lIns="0" tIns="0" rIns="0" bIns="0" rtlCol="0"/>
          <a:lstStyle/>
          <a:p>
            <a:endParaRPr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151207" y="2790825"/>
            <a:ext cx="1803400" cy="15081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75"/>
              </a:spcBef>
            </a:pPr>
            <a:r>
              <a:rPr sz="3800" b="1" spc="-5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②</a:t>
            </a:r>
            <a:endParaRPr lang="en-US" sz="3800" b="1" dirty="0"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  <a:p>
            <a:pPr algn="ctr">
              <a:lnSpc>
                <a:spcPct val="100000"/>
              </a:lnSpc>
            </a:pPr>
            <a:r>
              <a:rPr sz="2000" b="1" spc="-10" dirty="0" err="1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使い終わった</a:t>
            </a:r>
            <a:r>
              <a:rPr lang="ja-JP" altLang="en-US" sz="2000" b="1" spc="-1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ら</a:t>
            </a:r>
            <a:endParaRPr lang="en-US" sz="2000" b="1" spc="-10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  <a:p>
            <a:pPr algn="ctr">
              <a:lnSpc>
                <a:spcPct val="100000"/>
              </a:lnSpc>
            </a:pPr>
            <a:r>
              <a:rPr sz="2000" b="1" spc="-20" dirty="0" err="1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正しく</a:t>
            </a:r>
            <a:endParaRPr lang="en-US" sz="2000" b="1" dirty="0"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  <a:p>
            <a:pPr algn="ctr">
              <a:lnSpc>
                <a:spcPct val="100000"/>
              </a:lnSpc>
            </a:pPr>
            <a:r>
              <a:rPr sz="2000" b="1" spc="-10" dirty="0" err="1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捨てよう</a:t>
            </a:r>
            <a:r>
              <a:rPr sz="2000" b="1" spc="-1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!</a:t>
            </a:r>
            <a:endParaRPr sz="2000" b="1" dirty="0"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524599" y="2648289"/>
            <a:ext cx="2289810" cy="1858010"/>
          </a:xfrm>
          <a:custGeom>
            <a:avLst/>
            <a:gdLst/>
            <a:ahLst/>
            <a:cxnLst/>
            <a:rect l="l" t="t" r="r" b="b"/>
            <a:pathLst>
              <a:path w="2289809" h="1858010">
                <a:moveTo>
                  <a:pt x="2119515" y="0"/>
                </a:moveTo>
                <a:lnTo>
                  <a:pt x="169887" y="0"/>
                </a:lnTo>
                <a:lnTo>
                  <a:pt x="124724" y="6068"/>
                </a:lnTo>
                <a:lnTo>
                  <a:pt x="84141" y="23194"/>
                </a:lnTo>
                <a:lnTo>
                  <a:pt x="49758" y="49758"/>
                </a:lnTo>
                <a:lnTo>
                  <a:pt x="23194" y="84141"/>
                </a:lnTo>
                <a:lnTo>
                  <a:pt x="6068" y="124724"/>
                </a:lnTo>
                <a:lnTo>
                  <a:pt x="0" y="169887"/>
                </a:lnTo>
                <a:lnTo>
                  <a:pt x="0" y="1688007"/>
                </a:lnTo>
                <a:lnTo>
                  <a:pt x="6068" y="1733171"/>
                </a:lnTo>
                <a:lnTo>
                  <a:pt x="23194" y="1773753"/>
                </a:lnTo>
                <a:lnTo>
                  <a:pt x="49758" y="1808137"/>
                </a:lnTo>
                <a:lnTo>
                  <a:pt x="84141" y="1834701"/>
                </a:lnTo>
                <a:lnTo>
                  <a:pt x="124724" y="1851827"/>
                </a:lnTo>
                <a:lnTo>
                  <a:pt x="169887" y="1857895"/>
                </a:lnTo>
                <a:lnTo>
                  <a:pt x="2119515" y="1857895"/>
                </a:lnTo>
                <a:lnTo>
                  <a:pt x="2164679" y="1851827"/>
                </a:lnTo>
                <a:lnTo>
                  <a:pt x="2205261" y="1834701"/>
                </a:lnTo>
                <a:lnTo>
                  <a:pt x="2239644" y="1808137"/>
                </a:lnTo>
                <a:lnTo>
                  <a:pt x="2266209" y="1773753"/>
                </a:lnTo>
                <a:lnTo>
                  <a:pt x="2283335" y="1733171"/>
                </a:lnTo>
                <a:lnTo>
                  <a:pt x="2289403" y="1688007"/>
                </a:lnTo>
                <a:lnTo>
                  <a:pt x="2289403" y="169887"/>
                </a:lnTo>
                <a:lnTo>
                  <a:pt x="2283335" y="124724"/>
                </a:lnTo>
                <a:lnTo>
                  <a:pt x="2266209" y="84141"/>
                </a:lnTo>
                <a:lnTo>
                  <a:pt x="2239644" y="49758"/>
                </a:lnTo>
                <a:lnTo>
                  <a:pt x="2205261" y="23194"/>
                </a:lnTo>
                <a:lnTo>
                  <a:pt x="2164679" y="6068"/>
                </a:lnTo>
                <a:lnTo>
                  <a:pt x="2119515" y="0"/>
                </a:lnTo>
                <a:close/>
              </a:path>
            </a:pathLst>
          </a:custGeom>
          <a:solidFill>
            <a:srgbClr val="0074BC"/>
          </a:solidFill>
        </p:spPr>
        <p:txBody>
          <a:bodyPr wrap="square" lIns="0" tIns="0" rIns="0" bIns="0" rtlCol="0"/>
          <a:lstStyle/>
          <a:p>
            <a:endParaRPr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767598" y="2790825"/>
            <a:ext cx="1803400" cy="15081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3800" b="1" spc="-5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③</a:t>
            </a:r>
            <a:endParaRPr lang="en-US" sz="3800" b="1" dirty="0"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  <a:p>
            <a:pPr algn="ctr">
              <a:lnSpc>
                <a:spcPct val="100000"/>
              </a:lnSpc>
            </a:pPr>
            <a:r>
              <a:rPr sz="2000" b="1" spc="-25" dirty="0" err="1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街の</a:t>
            </a:r>
            <a:endParaRPr lang="en-US" sz="2000" b="1" dirty="0"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  <a:p>
            <a:pPr algn="ctr">
              <a:lnSpc>
                <a:spcPct val="100000"/>
              </a:lnSpc>
            </a:pPr>
            <a:r>
              <a:rPr sz="2000" b="1" spc="-10" dirty="0" err="1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クリーン作戦</a:t>
            </a:r>
            <a:r>
              <a:rPr lang="ja-JP" altLang="en-US" sz="2000" b="1" spc="-1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に</a:t>
            </a:r>
            <a:endParaRPr lang="en-US" sz="2000" b="1" spc="-10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  <a:p>
            <a:pPr algn="ctr">
              <a:lnSpc>
                <a:spcPct val="100000"/>
              </a:lnSpc>
            </a:pPr>
            <a:r>
              <a:rPr sz="2000" b="1" spc="-10" dirty="0" err="1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参加しよう</a:t>
            </a:r>
            <a:r>
              <a:rPr sz="2000" b="1" spc="-1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!</a:t>
            </a:r>
            <a:endParaRPr sz="2000" b="1" dirty="0"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464122" y="5043736"/>
            <a:ext cx="1930400" cy="7950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spcBef>
                <a:spcPts val="400"/>
              </a:spcBef>
            </a:pPr>
            <a:r>
              <a:rPr sz="1500" b="1" spc="-10" dirty="0" err="1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使い捨てより</a:t>
            </a:r>
            <a:endParaRPr lang="en-US" sz="1500" b="1" dirty="0"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  <a:p>
            <a:pPr algn="ctr">
              <a:spcBef>
                <a:spcPts val="400"/>
              </a:spcBef>
            </a:pPr>
            <a:r>
              <a:rPr sz="1500" b="1" spc="-5" dirty="0" err="1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くり返し使えるもの</a:t>
            </a:r>
            <a:endParaRPr lang="en-US" sz="1500" b="1" spc="-5" dirty="0">
              <a:solidFill>
                <a:srgbClr val="231F20"/>
              </a:solidFill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  <a:p>
            <a:pPr algn="ctr">
              <a:spcBef>
                <a:spcPts val="400"/>
              </a:spcBef>
            </a:pPr>
            <a:r>
              <a:rPr sz="1500" b="1" spc="-20" dirty="0" err="1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選ぶ</a:t>
            </a:r>
            <a:r>
              <a:rPr sz="1500" b="1" spc="-20" dirty="0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!</a:t>
            </a:r>
            <a:endParaRPr sz="1500" b="1" dirty="0"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278200" y="5043736"/>
            <a:ext cx="1549400" cy="7950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>
              <a:spcBef>
                <a:spcPts val="400"/>
              </a:spcBef>
            </a:pPr>
            <a:r>
              <a:rPr sz="1500" b="1" spc="-10" dirty="0" err="1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ぽい捨てはダメ</a:t>
            </a:r>
            <a:endParaRPr lang="en-US" sz="1500" b="1" spc="-10" dirty="0">
              <a:solidFill>
                <a:srgbClr val="231F20"/>
              </a:solidFill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  <a:p>
            <a:pPr marL="12700" marR="5080" algn="ctr">
              <a:spcBef>
                <a:spcPts val="400"/>
              </a:spcBef>
            </a:pPr>
            <a:r>
              <a:rPr sz="1500" b="1" spc="-15" dirty="0" err="1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分別して</a:t>
            </a:r>
            <a:endParaRPr lang="en-US" sz="1500" b="1" dirty="0"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  <a:p>
            <a:pPr marL="12700" marR="5080" algn="ctr">
              <a:spcBef>
                <a:spcPts val="400"/>
              </a:spcBef>
            </a:pPr>
            <a:r>
              <a:rPr sz="1500" b="1" spc="-10" dirty="0" err="1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正しく捨てる</a:t>
            </a:r>
            <a:r>
              <a:rPr sz="1500" b="1" spc="-10" dirty="0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!</a:t>
            </a:r>
            <a:endParaRPr sz="1500" b="1" dirty="0"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854383" y="5043736"/>
            <a:ext cx="1629830" cy="7950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 algn="ctr">
              <a:spcBef>
                <a:spcPts val="400"/>
              </a:spcBef>
            </a:pPr>
            <a:r>
              <a:rPr sz="1500" b="1" spc="-10" dirty="0" err="1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ごみが海に</a:t>
            </a:r>
            <a:endParaRPr lang="en-US" sz="1500" b="1" spc="-50" dirty="0">
              <a:solidFill>
                <a:srgbClr val="231F20"/>
              </a:solidFill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  <a:p>
            <a:pPr marR="5080" algn="ctr">
              <a:spcBef>
                <a:spcPts val="400"/>
              </a:spcBef>
            </a:pPr>
            <a:r>
              <a:rPr sz="1500" b="1" spc="-10" dirty="0" err="1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流れないように</a:t>
            </a:r>
            <a:endParaRPr lang="en-US" sz="1500" b="1" dirty="0"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  <a:p>
            <a:pPr marR="5080" algn="ctr">
              <a:spcBef>
                <a:spcPts val="400"/>
              </a:spcBef>
            </a:pPr>
            <a:r>
              <a:rPr sz="1500" b="1" spc="-20" dirty="0" err="1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する</a:t>
            </a:r>
            <a:r>
              <a:rPr sz="1500" b="1" spc="-20" dirty="0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!</a:t>
            </a:r>
            <a:endParaRPr sz="1500" b="1" dirty="0"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</p:txBody>
      </p:sp>
      <p:pic>
        <p:nvPicPr>
          <p:cNvPr id="21" name="object 2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07902" y="3847398"/>
            <a:ext cx="796208" cy="1135228"/>
          </a:xfrm>
          <a:prstGeom prst="rect">
            <a:avLst/>
          </a:prstGeom>
        </p:spPr>
      </p:pic>
      <p:grpSp>
        <p:nvGrpSpPr>
          <p:cNvPr id="22" name="object 22"/>
          <p:cNvGrpSpPr/>
          <p:nvPr/>
        </p:nvGrpSpPr>
        <p:grpSpPr>
          <a:xfrm>
            <a:off x="1102377" y="3952125"/>
            <a:ext cx="6703695" cy="1042669"/>
            <a:chOff x="1102377" y="3952125"/>
            <a:chExt cx="6703695" cy="1042669"/>
          </a:xfrm>
        </p:grpSpPr>
        <p:pic>
          <p:nvPicPr>
            <p:cNvPr id="23" name="object 2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98753" y="4350474"/>
              <a:ext cx="262813" cy="41212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02377" y="4139820"/>
              <a:ext cx="718960" cy="808338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12000" y="3952125"/>
              <a:ext cx="741551" cy="1042670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2292654" y="4582617"/>
              <a:ext cx="5513705" cy="236854"/>
            </a:xfrm>
            <a:custGeom>
              <a:avLst/>
              <a:gdLst/>
              <a:ahLst/>
              <a:cxnLst/>
              <a:rect l="l" t="t" r="r" b="b"/>
              <a:pathLst>
                <a:path w="5513705" h="236854">
                  <a:moveTo>
                    <a:pt x="273329" y="0"/>
                  </a:moveTo>
                  <a:lnTo>
                    <a:pt x="0" y="0"/>
                  </a:lnTo>
                  <a:lnTo>
                    <a:pt x="136664" y="236702"/>
                  </a:lnTo>
                  <a:lnTo>
                    <a:pt x="273329" y="0"/>
                  </a:lnTo>
                  <a:close/>
                </a:path>
                <a:path w="5513705" h="236854">
                  <a:moveTo>
                    <a:pt x="2896908" y="0"/>
                  </a:moveTo>
                  <a:lnTo>
                    <a:pt x="2623578" y="0"/>
                  </a:lnTo>
                  <a:lnTo>
                    <a:pt x="2760243" y="236702"/>
                  </a:lnTo>
                  <a:lnTo>
                    <a:pt x="2896908" y="0"/>
                  </a:lnTo>
                  <a:close/>
                </a:path>
                <a:path w="5513705" h="236854">
                  <a:moveTo>
                    <a:pt x="5513311" y="0"/>
                  </a:moveTo>
                  <a:lnTo>
                    <a:pt x="5239982" y="0"/>
                  </a:lnTo>
                  <a:lnTo>
                    <a:pt x="5376646" y="236702"/>
                  </a:lnTo>
                  <a:lnTo>
                    <a:pt x="5513311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9F933CA3-7BFA-2924-3848-13D530666E26}"/>
              </a:ext>
            </a:extLst>
          </p:cNvPr>
          <p:cNvSpPr txBox="1"/>
          <p:nvPr/>
        </p:nvSpPr>
        <p:spPr>
          <a:xfrm>
            <a:off x="2924867" y="1940850"/>
            <a:ext cx="22882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うみ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F73B982C-42A5-0D94-C25D-4594E0615849}"/>
              </a:ext>
            </a:extLst>
          </p:cNvPr>
          <p:cNvSpPr txBox="1"/>
          <p:nvPr/>
        </p:nvSpPr>
        <p:spPr>
          <a:xfrm>
            <a:off x="2080895" y="3944787"/>
            <a:ext cx="13763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へ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B2996A11-BF10-F31C-27C0-55CE827C868E}"/>
              </a:ext>
            </a:extLst>
          </p:cNvPr>
          <p:cNvSpPr txBox="1"/>
          <p:nvPr/>
        </p:nvSpPr>
        <p:spPr>
          <a:xfrm>
            <a:off x="4379310" y="3320454"/>
            <a:ext cx="6858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つか              お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F5008CD9-E478-6480-4422-0AB4DF3E3BEB}"/>
              </a:ext>
            </a:extLst>
          </p:cNvPr>
          <p:cNvSpPr txBox="1"/>
          <p:nvPr/>
        </p:nvSpPr>
        <p:spPr>
          <a:xfrm>
            <a:off x="4826852" y="3635662"/>
            <a:ext cx="2286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ただ</a:t>
            </a: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3423F67A-5956-953E-2A34-7F717FA41034}"/>
              </a:ext>
            </a:extLst>
          </p:cNvPr>
          <p:cNvSpPr txBox="1"/>
          <p:nvPr/>
        </p:nvSpPr>
        <p:spPr>
          <a:xfrm>
            <a:off x="4666134" y="3937779"/>
            <a:ext cx="12712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す</a:t>
            </a: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8AFEC98D-520F-21C7-1B18-9C3EA6514268}"/>
              </a:ext>
            </a:extLst>
          </p:cNvPr>
          <p:cNvSpPr txBox="1"/>
          <p:nvPr/>
        </p:nvSpPr>
        <p:spPr>
          <a:xfrm>
            <a:off x="7497050" y="3315513"/>
            <a:ext cx="18784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まち</a:t>
            </a: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4B677C70-1494-32DA-A3CD-FFFDF4DFA500}"/>
              </a:ext>
            </a:extLst>
          </p:cNvPr>
          <p:cNvSpPr txBox="1"/>
          <p:nvPr/>
        </p:nvSpPr>
        <p:spPr>
          <a:xfrm>
            <a:off x="7800069" y="3628197"/>
            <a:ext cx="366031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さく     せん</a:t>
            </a: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F919DA0C-63D8-F4A7-2FB4-43E8DAB1DDFE}"/>
              </a:ext>
            </a:extLst>
          </p:cNvPr>
          <p:cNvSpPr txBox="1"/>
          <p:nvPr/>
        </p:nvSpPr>
        <p:spPr>
          <a:xfrm>
            <a:off x="7145326" y="3934046"/>
            <a:ext cx="415171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さん       か</a:t>
            </a: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4F9FFFE6-27BF-7B84-EEE6-651337ACB380}"/>
              </a:ext>
            </a:extLst>
          </p:cNvPr>
          <p:cNvSpPr txBox="1"/>
          <p:nvPr/>
        </p:nvSpPr>
        <p:spPr>
          <a:xfrm>
            <a:off x="1969910" y="4967510"/>
            <a:ext cx="654427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7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つか        す</a:t>
            </a: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D42BA61D-8323-2365-2129-94C2C6BACCB1}"/>
              </a:ext>
            </a:extLst>
          </p:cNvPr>
          <p:cNvSpPr txBox="1"/>
          <p:nvPr/>
        </p:nvSpPr>
        <p:spPr>
          <a:xfrm>
            <a:off x="1999030" y="5247262"/>
            <a:ext cx="654427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7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かえ      つか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F61A39F4-6910-8992-1DD0-4F5DE18ADD0F}"/>
              </a:ext>
            </a:extLst>
          </p:cNvPr>
          <p:cNvSpPr txBox="1"/>
          <p:nvPr/>
        </p:nvSpPr>
        <p:spPr>
          <a:xfrm>
            <a:off x="2247093" y="5534478"/>
            <a:ext cx="201671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7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えら</a:t>
            </a: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E25D6985-D903-5826-35DD-8D356FC837AC}"/>
              </a:ext>
            </a:extLst>
          </p:cNvPr>
          <p:cNvSpPr txBox="1"/>
          <p:nvPr/>
        </p:nvSpPr>
        <p:spPr>
          <a:xfrm>
            <a:off x="4864603" y="4982438"/>
            <a:ext cx="131134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7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す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F820183F-00C2-EFA3-2DDB-68E2D955858B}"/>
              </a:ext>
            </a:extLst>
          </p:cNvPr>
          <p:cNvSpPr txBox="1"/>
          <p:nvPr/>
        </p:nvSpPr>
        <p:spPr>
          <a:xfrm>
            <a:off x="4750867" y="5243529"/>
            <a:ext cx="381000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7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ぶん べつ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6B9160C1-F7F2-4F30-0849-327200631E40}"/>
              </a:ext>
            </a:extLst>
          </p:cNvPr>
          <p:cNvSpPr txBox="1"/>
          <p:nvPr/>
        </p:nvSpPr>
        <p:spPr>
          <a:xfrm>
            <a:off x="4580447" y="5527013"/>
            <a:ext cx="613853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7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ただ           す</a:t>
            </a: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3EAE937A-97F9-9BA0-2216-CA39365FD8B8}"/>
              </a:ext>
            </a:extLst>
          </p:cNvPr>
          <p:cNvSpPr txBox="1"/>
          <p:nvPr/>
        </p:nvSpPr>
        <p:spPr>
          <a:xfrm>
            <a:off x="7787397" y="4974975"/>
            <a:ext cx="221823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7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うみ</a:t>
            </a: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1E196EC0-10FF-8200-A41B-E876D9606F93}"/>
              </a:ext>
            </a:extLst>
          </p:cNvPr>
          <p:cNvSpPr txBox="1"/>
          <p:nvPr/>
        </p:nvSpPr>
        <p:spPr>
          <a:xfrm>
            <a:off x="7118113" y="5250993"/>
            <a:ext cx="238090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7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なが</a:t>
            </a: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F9882206-C659-B61A-D686-AA1DA399024D}"/>
              </a:ext>
            </a:extLst>
          </p:cNvPr>
          <p:cNvSpPr txBox="1"/>
          <p:nvPr/>
        </p:nvSpPr>
        <p:spPr>
          <a:xfrm>
            <a:off x="1535068" y="6021209"/>
            <a:ext cx="1618627" cy="918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ぶくろ      か                                          つか</a:t>
            </a: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790AF30C-8D72-8265-6398-C6F197A0E9BA}"/>
              </a:ext>
            </a:extLst>
          </p:cNvPr>
          <p:cNvSpPr txBox="1"/>
          <p:nvPr/>
        </p:nvSpPr>
        <p:spPr>
          <a:xfrm>
            <a:off x="2011270" y="6266626"/>
            <a:ext cx="221806" cy="918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つか</a:t>
            </a: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AFE8AEAA-55BF-D2F3-2293-DAD3567004A6}"/>
              </a:ext>
            </a:extLst>
          </p:cNvPr>
          <p:cNvSpPr txBox="1"/>
          <p:nvPr/>
        </p:nvSpPr>
        <p:spPr>
          <a:xfrm>
            <a:off x="4084325" y="6016680"/>
            <a:ext cx="1567175" cy="918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で                とき                     も       かえ</a:t>
            </a: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CD1EA8B5-9A98-A552-1319-8F9E246B5BCA}"/>
              </a:ext>
            </a:extLst>
          </p:cNvPr>
          <p:cNvSpPr txBox="1"/>
          <p:nvPr/>
        </p:nvSpPr>
        <p:spPr>
          <a:xfrm>
            <a:off x="4517322" y="6270633"/>
            <a:ext cx="1145228" cy="918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まも                             ぶん べつ</a:t>
            </a: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AB8C5DFF-ACED-91BE-C8D1-B65B873E3609}"/>
              </a:ext>
            </a:extLst>
          </p:cNvPr>
          <p:cNvSpPr txBox="1"/>
          <p:nvPr/>
        </p:nvSpPr>
        <p:spPr>
          <a:xfrm>
            <a:off x="7032969" y="6020581"/>
            <a:ext cx="84854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み                   ひろ</a:t>
            </a: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9AFFA5AF-ED87-96A9-EF8A-11C3CD822CDE}"/>
              </a:ext>
            </a:extLst>
          </p:cNvPr>
          <p:cNvSpPr txBox="1"/>
          <p:nvPr/>
        </p:nvSpPr>
        <p:spPr>
          <a:xfrm>
            <a:off x="6694303" y="6270123"/>
            <a:ext cx="1547998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ち  いき      まち               ひろ          さん  か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0083800" cy="7560005"/>
          </a:xfrm>
          <a:prstGeom prst="rect">
            <a:avLst/>
          </a:prstGeom>
        </p:spPr>
      </p:pic>
      <p:sp>
        <p:nvSpPr>
          <p:cNvPr id="8" name="object 3">
            <a:extLst>
              <a:ext uri="{FF2B5EF4-FFF2-40B4-BE49-F238E27FC236}">
                <a16:creationId xmlns:a16="http://schemas.microsoft.com/office/drawing/2014/main" id="{F5540144-2A21-7884-0650-8B1B8FBED23E}"/>
              </a:ext>
            </a:extLst>
          </p:cNvPr>
          <p:cNvSpPr txBox="1"/>
          <p:nvPr/>
        </p:nvSpPr>
        <p:spPr>
          <a:xfrm>
            <a:off x="707279" y="525040"/>
            <a:ext cx="5983605" cy="15935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>
              <a:lnSpc>
                <a:spcPct val="150000"/>
              </a:lnSpc>
            </a:pPr>
            <a:r>
              <a:rPr sz="2400" b="1" spc="-5" dirty="0" err="1">
                <a:ln w="101600" cmpd="sng">
                  <a:solidFill>
                    <a:srgbClr val="0074BC"/>
                  </a:solidFill>
                </a:ln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みんなで力を合わせたら</a:t>
            </a:r>
            <a:endParaRPr lang="en-US" sz="2400" b="1" spc="-5" dirty="0">
              <a:ln w="101600" cmpd="sng">
                <a:solidFill>
                  <a:srgbClr val="0074BC"/>
                </a:solidFill>
              </a:ln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  <a:p>
            <a:pPr marR="5080">
              <a:lnSpc>
                <a:spcPct val="150000"/>
              </a:lnSpc>
            </a:pPr>
            <a:r>
              <a:rPr sz="2400" b="1" spc="-20" dirty="0" err="1">
                <a:ln w="101600" cmpd="sng">
                  <a:solidFill>
                    <a:srgbClr val="0074BC"/>
                  </a:solidFill>
                </a:ln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きっと海はきれいになる</a:t>
            </a:r>
            <a:r>
              <a:rPr lang="en-US" altLang="ja-JP" sz="2400" b="1" spc="-20" dirty="0">
                <a:ln w="101600" cmpd="sng">
                  <a:solidFill>
                    <a:srgbClr val="0074BC"/>
                  </a:solidFill>
                </a:ln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!</a:t>
            </a:r>
            <a:r>
              <a:rPr sz="2400" b="1" spc="-20" dirty="0">
                <a:ln w="101600" cmpd="sng">
                  <a:solidFill>
                    <a:srgbClr val="0074BC"/>
                  </a:solidFill>
                </a:ln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 </a:t>
            </a:r>
            <a:endParaRPr lang="en-US" sz="2400" b="1" spc="-20" dirty="0">
              <a:ln w="101600" cmpd="sng">
                <a:solidFill>
                  <a:srgbClr val="0074BC"/>
                </a:solidFill>
              </a:ln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  <a:p>
            <a:pPr marR="5080">
              <a:lnSpc>
                <a:spcPct val="150000"/>
              </a:lnSpc>
            </a:pPr>
            <a:r>
              <a:rPr lang="ja-JP" altLang="en-US" sz="2400" b="1" spc="-10" dirty="0">
                <a:ln w="101600" cmpd="sng">
                  <a:solidFill>
                    <a:srgbClr val="0074BC"/>
                  </a:solidFill>
                </a:ln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海のみらいをみんなでずっと考えていこう</a:t>
            </a:r>
            <a:r>
              <a:rPr lang="en-US" altLang="ja-JP" sz="2400" b="1" spc="-10" dirty="0">
                <a:ln w="101600" cmpd="sng">
                  <a:solidFill>
                    <a:srgbClr val="0074BC"/>
                  </a:solidFill>
                </a:ln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!</a:t>
            </a:r>
            <a:endParaRPr lang="ja-JP" altLang="en-US" sz="2400" b="1" dirty="0">
              <a:ln w="101600" cmpd="sng">
                <a:solidFill>
                  <a:srgbClr val="0074BC"/>
                </a:solidFill>
              </a:ln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07279" y="525041"/>
            <a:ext cx="5983605" cy="15935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>
              <a:lnSpc>
                <a:spcPct val="150000"/>
              </a:lnSpc>
            </a:pPr>
            <a:r>
              <a:rPr sz="2400" b="1" spc="-5" dirty="0" err="1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みんなで力を合わせたら</a:t>
            </a:r>
            <a:endParaRPr lang="en-US" sz="2400" b="1" spc="-5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  <a:p>
            <a:pPr marR="5080">
              <a:lnSpc>
                <a:spcPct val="150000"/>
              </a:lnSpc>
            </a:pPr>
            <a:r>
              <a:rPr sz="2400" b="1" spc="-20" dirty="0" err="1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きっと海はきれいになる</a:t>
            </a:r>
            <a:r>
              <a:rPr lang="en-US" altLang="ja-JP" sz="2400" b="1" spc="-2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!</a:t>
            </a:r>
            <a:r>
              <a:rPr sz="2400" b="1" spc="-2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 </a:t>
            </a:r>
            <a:endParaRPr lang="en-US" sz="2400" b="1" spc="-20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  <a:p>
            <a:pPr marR="5080">
              <a:lnSpc>
                <a:spcPct val="150000"/>
              </a:lnSpc>
            </a:pPr>
            <a:r>
              <a:rPr lang="ja-JP" altLang="en-US" sz="2400" b="1" spc="-1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海のみらいをみんなでずっと考えていこう</a:t>
            </a:r>
            <a:r>
              <a:rPr lang="en-US" altLang="ja-JP" sz="2400" b="1" spc="-1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!</a:t>
            </a:r>
            <a:endParaRPr lang="ja-JP" altLang="en-US" sz="2400" b="1" dirty="0"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442635" y="3861155"/>
            <a:ext cx="4637366" cy="3698849"/>
          </a:xfrm>
          <a:prstGeom prst="rect">
            <a:avLst/>
          </a:prstGeom>
        </p:spPr>
      </p:pic>
      <p:sp>
        <p:nvSpPr>
          <p:cNvPr id="9" name="object 6">
            <a:extLst>
              <a:ext uri="{FF2B5EF4-FFF2-40B4-BE49-F238E27FC236}">
                <a16:creationId xmlns:a16="http://schemas.microsoft.com/office/drawing/2014/main" id="{CD75A0E0-7642-5703-4B76-36EDF68737B3}"/>
              </a:ext>
            </a:extLst>
          </p:cNvPr>
          <p:cNvSpPr txBox="1"/>
          <p:nvPr/>
        </p:nvSpPr>
        <p:spPr>
          <a:xfrm rot="600000">
            <a:off x="8619501" y="2406627"/>
            <a:ext cx="584775" cy="1487170"/>
          </a:xfrm>
          <a:prstGeom prst="rect">
            <a:avLst/>
          </a:prstGeom>
        </p:spPr>
        <p:txBody>
          <a:bodyPr vert="eaVert" wrap="square" lIns="0" tIns="0" rIns="0" bIns="0" rtlCol="0">
            <a:spAutoFit/>
          </a:bodyPr>
          <a:lstStyle/>
          <a:p>
            <a:r>
              <a:rPr sz="1900" b="1" dirty="0">
                <a:ln w="101600">
                  <a:solidFill>
                    <a:srgbClr val="0074BC"/>
                  </a:solidFill>
                </a:ln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みんなで</a:t>
            </a:r>
          </a:p>
          <a:p>
            <a:r>
              <a:rPr sz="1900" b="1" dirty="0">
                <a:ln w="101600">
                  <a:solidFill>
                    <a:srgbClr val="0074BC"/>
                  </a:solidFill>
                </a:ln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考えようね！</a:t>
            </a:r>
          </a:p>
        </p:txBody>
      </p:sp>
      <p:sp>
        <p:nvSpPr>
          <p:cNvPr id="6" name="object 6"/>
          <p:cNvSpPr txBox="1"/>
          <p:nvPr/>
        </p:nvSpPr>
        <p:spPr>
          <a:xfrm rot="600000">
            <a:off x="8615701" y="2406626"/>
            <a:ext cx="584775" cy="1487170"/>
          </a:xfrm>
          <a:prstGeom prst="rect">
            <a:avLst/>
          </a:prstGeom>
        </p:spPr>
        <p:txBody>
          <a:bodyPr vert="eaVert" wrap="square" lIns="0" tIns="0" rIns="0" bIns="0" rtlCol="0">
            <a:spAutoFit/>
          </a:bodyPr>
          <a:lstStyle/>
          <a:p>
            <a:r>
              <a:rPr sz="19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みんなで</a:t>
            </a:r>
          </a:p>
          <a:p>
            <a:r>
              <a:rPr sz="19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考えようね！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B93CE7F-987F-F7E6-23FF-D73FA6CC9682}"/>
              </a:ext>
            </a:extLst>
          </p:cNvPr>
          <p:cNvSpPr txBox="1"/>
          <p:nvPr/>
        </p:nvSpPr>
        <p:spPr>
          <a:xfrm>
            <a:off x="1801694" y="498001"/>
            <a:ext cx="80180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9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ちから          あ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CC8C959-9BBE-639C-A802-A9F39AA5C9BA}"/>
              </a:ext>
            </a:extLst>
          </p:cNvPr>
          <p:cNvSpPr txBox="1"/>
          <p:nvPr/>
        </p:nvSpPr>
        <p:spPr>
          <a:xfrm>
            <a:off x="1453676" y="1051884"/>
            <a:ext cx="30480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9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うみ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2F6A390-B2F0-2D54-EED8-712C3A1A1180}"/>
              </a:ext>
            </a:extLst>
          </p:cNvPr>
          <p:cNvSpPr txBox="1"/>
          <p:nvPr/>
        </p:nvSpPr>
        <p:spPr>
          <a:xfrm rot="760514">
            <a:off x="8975678" y="2435887"/>
            <a:ext cx="76944" cy="230914"/>
          </a:xfrm>
          <a:prstGeom prst="rect">
            <a:avLst/>
          </a:prstGeom>
          <a:noFill/>
        </p:spPr>
        <p:txBody>
          <a:bodyPr vert="eaVert" wrap="square" lIns="0" tIns="0" rIns="0" bIns="0" rtlCol="0">
            <a:spAutoFit/>
          </a:bodyPr>
          <a:lstStyle/>
          <a:p>
            <a:r>
              <a:rPr kumimoji="1" lang="ja-JP" altLang="en-US" sz="500" dirty="0">
                <a:solidFill>
                  <a:schemeClr val="bg1"/>
                </a:solidFill>
                <a:effectLst>
                  <a:outerShdw blurRad="63500" algn="ctr" rotWithShape="0">
                    <a:srgbClr val="0075BA"/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かんが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E67D7E5-36FD-6C2F-BA9D-1C366B2A4FD2}"/>
              </a:ext>
            </a:extLst>
          </p:cNvPr>
          <p:cNvSpPr txBox="1"/>
          <p:nvPr/>
        </p:nvSpPr>
        <p:spPr>
          <a:xfrm>
            <a:off x="795171" y="1596316"/>
            <a:ext cx="3637129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9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うみ                                                                                 かんが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0083800" cy="7560005"/>
          </a:xfrm>
          <a:prstGeom prst="rect">
            <a:avLst/>
          </a:prstGeom>
        </p:spPr>
      </p:pic>
      <p:sp>
        <p:nvSpPr>
          <p:cNvPr id="4" name="object 3">
            <a:extLst>
              <a:ext uri="{FF2B5EF4-FFF2-40B4-BE49-F238E27FC236}">
                <a16:creationId xmlns:a16="http://schemas.microsoft.com/office/drawing/2014/main" id="{EDB8A990-40D3-02BD-FE6E-188E9F320557}"/>
              </a:ext>
            </a:extLst>
          </p:cNvPr>
          <p:cNvSpPr txBox="1"/>
          <p:nvPr/>
        </p:nvSpPr>
        <p:spPr>
          <a:xfrm>
            <a:off x="697731" y="525027"/>
            <a:ext cx="5511800" cy="2688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50000"/>
              </a:lnSpc>
              <a:spcBef>
                <a:spcPts val="1020"/>
              </a:spcBef>
            </a:pPr>
            <a:r>
              <a:rPr sz="2400" b="1" dirty="0">
                <a:ln w="101600">
                  <a:solidFill>
                    <a:srgbClr val="0075BA"/>
                  </a:solidFill>
                </a:ln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台風が通りすぎた後の海岸です</a:t>
            </a:r>
            <a:r>
              <a:rPr sz="2400" b="1" spc="-50" dirty="0">
                <a:ln w="101600">
                  <a:solidFill>
                    <a:srgbClr val="0075BA"/>
                  </a:solidFill>
                </a:ln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｡</a:t>
            </a:r>
            <a:endParaRPr sz="2400" b="1" dirty="0">
              <a:ln w="101600">
                <a:solidFill>
                  <a:srgbClr val="0075BA"/>
                </a:solidFill>
              </a:ln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  <a:p>
            <a:pPr marR="5080">
              <a:lnSpc>
                <a:spcPct val="150000"/>
              </a:lnSpc>
            </a:pPr>
            <a:r>
              <a:rPr sz="2400" b="1" spc="-5" dirty="0" err="1">
                <a:ln w="101600">
                  <a:solidFill>
                    <a:srgbClr val="0075BA"/>
                  </a:solidFill>
                </a:ln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強い風と波で海岸に打ち上げられたのは</a:t>
            </a:r>
            <a:endParaRPr lang="en-US" sz="2400" b="1" spc="-5" dirty="0">
              <a:ln w="101600">
                <a:solidFill>
                  <a:srgbClr val="0075BA"/>
                </a:solidFill>
              </a:ln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  <a:p>
            <a:pPr marR="5080">
              <a:lnSpc>
                <a:spcPct val="150000"/>
              </a:lnSpc>
            </a:pPr>
            <a:r>
              <a:rPr sz="2400" b="1" dirty="0" err="1">
                <a:ln w="101600">
                  <a:solidFill>
                    <a:srgbClr val="0075BA"/>
                  </a:solidFill>
                </a:ln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ごみ､ごみ､</a:t>
            </a:r>
            <a:r>
              <a:rPr sz="2400" b="1" spc="-20" dirty="0" err="1">
                <a:ln w="101600">
                  <a:solidFill>
                    <a:srgbClr val="0075BA"/>
                  </a:solidFill>
                </a:ln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ごみ</a:t>
            </a:r>
            <a:r>
              <a:rPr sz="2400" b="1" spc="-20" dirty="0">
                <a:ln w="101600">
                  <a:solidFill>
                    <a:srgbClr val="0075BA"/>
                  </a:solidFill>
                </a:ln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。</a:t>
            </a:r>
            <a:endParaRPr sz="2400" b="1" dirty="0">
              <a:ln w="101600">
                <a:solidFill>
                  <a:srgbClr val="0075BA"/>
                </a:solidFill>
              </a:ln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  <a:p>
            <a:pPr>
              <a:lnSpc>
                <a:spcPct val="150000"/>
              </a:lnSpc>
            </a:pPr>
            <a:endParaRPr lang="en-US" sz="2400" b="1" dirty="0">
              <a:ln w="101600">
                <a:solidFill>
                  <a:srgbClr val="0075BA"/>
                </a:solidFill>
              </a:ln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  <a:p>
            <a:pPr>
              <a:lnSpc>
                <a:spcPct val="150000"/>
              </a:lnSpc>
            </a:pPr>
            <a:r>
              <a:rPr sz="2400" b="1" dirty="0" err="1">
                <a:ln w="101600">
                  <a:solidFill>
                    <a:srgbClr val="0075BA"/>
                  </a:solidFill>
                </a:ln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このごみをよく見てみると</a:t>
            </a:r>
            <a:r>
              <a:rPr sz="2400" b="1" spc="-20" dirty="0">
                <a:ln w="101600">
                  <a:solidFill>
                    <a:srgbClr val="0075BA"/>
                  </a:solidFill>
                </a:ln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･･･｡</a:t>
            </a:r>
            <a:endParaRPr sz="2400" b="1" dirty="0">
              <a:ln w="101600">
                <a:solidFill>
                  <a:srgbClr val="0075BA"/>
                </a:solidFill>
              </a:ln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97731" y="525027"/>
            <a:ext cx="5511800" cy="2688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50000"/>
              </a:lnSpc>
              <a:spcBef>
                <a:spcPts val="1020"/>
              </a:spcBef>
            </a:pPr>
            <a:r>
              <a:rPr sz="24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台風が通りすぎた後の海岸です</a:t>
            </a:r>
            <a:r>
              <a:rPr sz="2400" b="1" spc="-5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｡</a:t>
            </a:r>
            <a:endParaRPr sz="2400" b="1" dirty="0"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  <a:p>
            <a:pPr marR="5080">
              <a:lnSpc>
                <a:spcPct val="150000"/>
              </a:lnSpc>
            </a:pPr>
            <a:r>
              <a:rPr sz="2400" b="1" spc="-5" dirty="0" err="1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強い風と波で海岸に打ち上げられたのは</a:t>
            </a:r>
            <a:endParaRPr lang="en-US" sz="2400" b="1" spc="-5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  <a:p>
            <a:pPr marR="5080">
              <a:lnSpc>
                <a:spcPct val="150000"/>
              </a:lnSpc>
            </a:pPr>
            <a:r>
              <a:rPr sz="2400" b="1" dirty="0" err="1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ごみ､ごみ､</a:t>
            </a:r>
            <a:r>
              <a:rPr sz="2400" b="1" spc="-20" dirty="0" err="1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ごみ</a:t>
            </a:r>
            <a:r>
              <a:rPr sz="2400" b="1" spc="-2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。</a:t>
            </a:r>
            <a:endParaRPr sz="2400" b="1" dirty="0"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  <a:p>
            <a:pPr>
              <a:lnSpc>
                <a:spcPct val="150000"/>
              </a:lnSpc>
            </a:pPr>
            <a:endParaRPr lang="en-US" sz="24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  <a:p>
            <a:pPr>
              <a:lnSpc>
                <a:spcPct val="150000"/>
              </a:lnSpc>
            </a:pPr>
            <a:r>
              <a:rPr sz="2400" b="1" dirty="0" err="1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このごみをよく見てみると</a:t>
            </a:r>
            <a:r>
              <a:rPr sz="2400" b="1" spc="-2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･･･｡</a:t>
            </a:r>
            <a:endParaRPr sz="2400" b="1" dirty="0"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124B1BB-4BAA-FB3C-C00E-D2FFC6927939}"/>
              </a:ext>
            </a:extLst>
          </p:cNvPr>
          <p:cNvSpPr txBox="1"/>
          <p:nvPr/>
        </p:nvSpPr>
        <p:spPr>
          <a:xfrm>
            <a:off x="774700" y="1052126"/>
            <a:ext cx="304800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9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つよ          かぜ        なみ          かい    がん          う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9D2AEDD-297D-5E21-6839-A96939B20BE8}"/>
              </a:ext>
            </a:extLst>
          </p:cNvPr>
          <p:cNvSpPr txBox="1"/>
          <p:nvPr/>
        </p:nvSpPr>
        <p:spPr>
          <a:xfrm>
            <a:off x="774700" y="504825"/>
            <a:ext cx="3621424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9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たい   ふう            とお                             あと          かい   がん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E9611C7-2737-276D-DBAD-5BF804B447D0}"/>
              </a:ext>
            </a:extLst>
          </p:cNvPr>
          <p:cNvSpPr txBox="1"/>
          <p:nvPr/>
        </p:nvSpPr>
        <p:spPr>
          <a:xfrm>
            <a:off x="2509212" y="2711915"/>
            <a:ext cx="15240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9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み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-63500" y="-104775"/>
            <a:ext cx="10223758" cy="766477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AF824E7B-DD58-641E-8581-B2E1EF4FA2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object 3">
            <a:extLst>
              <a:ext uri="{FF2B5EF4-FFF2-40B4-BE49-F238E27FC236}">
                <a16:creationId xmlns:a16="http://schemas.microsoft.com/office/drawing/2014/main" id="{18BCBB31-60BC-A426-63CA-67117C6E96DB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-63500" y="-104775"/>
            <a:ext cx="10223758" cy="7664779"/>
          </a:xfrm>
          <a:prstGeom prst="rect">
            <a:avLst/>
          </a:prstGeom>
        </p:spPr>
      </p:pic>
      <p:sp>
        <p:nvSpPr>
          <p:cNvPr id="34" name="object 32">
            <a:extLst>
              <a:ext uri="{FF2B5EF4-FFF2-40B4-BE49-F238E27FC236}">
                <a16:creationId xmlns:a16="http://schemas.microsoft.com/office/drawing/2014/main" id="{B127F052-7650-AF9B-772A-AB0A76A8595D}"/>
              </a:ext>
            </a:extLst>
          </p:cNvPr>
          <p:cNvSpPr txBox="1">
            <a:spLocks/>
          </p:cNvSpPr>
          <p:nvPr/>
        </p:nvSpPr>
        <p:spPr>
          <a:xfrm>
            <a:off x="707299" y="628062"/>
            <a:ext cx="5485289" cy="558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4000" b="0" i="0">
                <a:solidFill>
                  <a:srgbClr val="231F20"/>
                </a:solidFill>
                <a:latin typeface="A P-OTF ネオツデイKL+ ProN EL"/>
                <a:ea typeface="+mj-ea"/>
                <a:cs typeface="A P-OTF ネオツデイKL+ ProN EL"/>
              </a:defRPr>
            </a:lvl1pPr>
          </a:lstStyle>
          <a:p>
            <a:r>
              <a:rPr lang="ja-JP" altLang="en-US" sz="3500" b="1" spc="-15" dirty="0">
                <a:ln w="101600">
                  <a:solidFill>
                    <a:srgbClr val="0075BA"/>
                  </a:solidFill>
                </a:ln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ほとんどがプラスチックごみ </a:t>
            </a:r>
            <a:r>
              <a:rPr lang="en-US" altLang="ja-JP" sz="3500" b="1" spc="-15" dirty="0">
                <a:ln w="101600">
                  <a:solidFill>
                    <a:srgbClr val="0075BA"/>
                  </a:solidFill>
                </a:ln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!!</a:t>
            </a:r>
            <a:endParaRPr lang="ja-JP" altLang="en-US" sz="3500" b="1" dirty="0">
              <a:ln w="101600">
                <a:solidFill>
                  <a:srgbClr val="0075BA"/>
                </a:solidFill>
              </a:ln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2" name="object 32">
            <a:extLst>
              <a:ext uri="{FF2B5EF4-FFF2-40B4-BE49-F238E27FC236}">
                <a16:creationId xmlns:a16="http://schemas.microsoft.com/office/drawing/2014/main" id="{CFDF801A-9C9D-2F24-2078-DAB8F23FC48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07299" y="628062"/>
            <a:ext cx="5236990" cy="5514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3500" b="1" spc="-15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ほとんどがプラスチックごみ !!</a:t>
            </a:r>
            <a:endParaRPr sz="35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44" name="グループ化 43">
            <a:extLst>
              <a:ext uri="{FF2B5EF4-FFF2-40B4-BE49-F238E27FC236}">
                <a16:creationId xmlns:a16="http://schemas.microsoft.com/office/drawing/2014/main" id="{37A699E2-EA8D-242D-B2FA-2ECBDE3D8373}"/>
              </a:ext>
            </a:extLst>
          </p:cNvPr>
          <p:cNvGrpSpPr/>
          <p:nvPr/>
        </p:nvGrpSpPr>
        <p:grpSpPr>
          <a:xfrm>
            <a:off x="6707702" y="3401625"/>
            <a:ext cx="838200" cy="252095"/>
            <a:chOff x="6707702" y="3401625"/>
            <a:chExt cx="838200" cy="252095"/>
          </a:xfrm>
        </p:grpSpPr>
        <p:sp>
          <p:nvSpPr>
            <p:cNvPr id="10" name="object 10">
              <a:extLst>
                <a:ext uri="{FF2B5EF4-FFF2-40B4-BE49-F238E27FC236}">
                  <a16:creationId xmlns:a16="http://schemas.microsoft.com/office/drawing/2014/main" id="{64BFCF60-1B25-7A59-58D2-C1C1F5B123BF}"/>
                </a:ext>
              </a:extLst>
            </p:cNvPr>
            <p:cNvSpPr/>
            <p:nvPr/>
          </p:nvSpPr>
          <p:spPr>
            <a:xfrm>
              <a:off x="6707702" y="3401625"/>
              <a:ext cx="838200" cy="252095"/>
            </a:xfrm>
            <a:custGeom>
              <a:avLst/>
              <a:gdLst/>
              <a:ahLst/>
              <a:cxnLst/>
              <a:rect l="l" t="t" r="r" b="b"/>
              <a:pathLst>
                <a:path w="1054100" h="252095">
                  <a:moveTo>
                    <a:pt x="928103" y="0"/>
                  </a:moveTo>
                  <a:lnTo>
                    <a:pt x="125996" y="0"/>
                  </a:lnTo>
                  <a:lnTo>
                    <a:pt x="76954" y="9900"/>
                  </a:lnTo>
                  <a:lnTo>
                    <a:pt x="36904" y="36899"/>
                  </a:lnTo>
                  <a:lnTo>
                    <a:pt x="9901" y="76948"/>
                  </a:lnTo>
                  <a:lnTo>
                    <a:pt x="0" y="125996"/>
                  </a:lnTo>
                  <a:lnTo>
                    <a:pt x="9901" y="175039"/>
                  </a:lnTo>
                  <a:lnTo>
                    <a:pt x="36904" y="215088"/>
                  </a:lnTo>
                  <a:lnTo>
                    <a:pt x="76954" y="242091"/>
                  </a:lnTo>
                  <a:lnTo>
                    <a:pt x="125996" y="251993"/>
                  </a:lnTo>
                  <a:lnTo>
                    <a:pt x="928103" y="251993"/>
                  </a:lnTo>
                  <a:lnTo>
                    <a:pt x="977145" y="242091"/>
                  </a:lnTo>
                  <a:lnTo>
                    <a:pt x="1017195" y="215088"/>
                  </a:lnTo>
                  <a:lnTo>
                    <a:pt x="1044198" y="175039"/>
                  </a:lnTo>
                  <a:lnTo>
                    <a:pt x="1054099" y="125996"/>
                  </a:lnTo>
                  <a:lnTo>
                    <a:pt x="1044198" y="76948"/>
                  </a:lnTo>
                  <a:lnTo>
                    <a:pt x="1017195" y="36899"/>
                  </a:lnTo>
                  <a:lnTo>
                    <a:pt x="977145" y="9900"/>
                  </a:lnTo>
                  <a:lnTo>
                    <a:pt x="9281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1" name="object 11">
              <a:extLst>
                <a:ext uri="{FF2B5EF4-FFF2-40B4-BE49-F238E27FC236}">
                  <a16:creationId xmlns:a16="http://schemas.microsoft.com/office/drawing/2014/main" id="{B0FC85B3-0E58-6591-5AFC-F7371E01EB0D}"/>
                </a:ext>
              </a:extLst>
            </p:cNvPr>
            <p:cNvSpPr txBox="1"/>
            <p:nvPr/>
          </p:nvSpPr>
          <p:spPr>
            <a:xfrm>
              <a:off x="6753203" y="3430453"/>
              <a:ext cx="747198" cy="18466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00"/>
                </a:spcBef>
              </a:pPr>
              <a:r>
                <a:rPr sz="1200" b="1" spc="-10" dirty="0">
                  <a:solidFill>
                    <a:srgbClr val="231F2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A P-OTF ネオツデイKL+ ProN EL"/>
                </a:rPr>
                <a:t>ペットボトル</a:t>
              </a:r>
              <a:endParaRPr sz="1200" b="1" dirty="0"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endParaRPr>
            </a:p>
          </p:txBody>
        </p:sp>
      </p:grpSp>
      <p:sp>
        <p:nvSpPr>
          <p:cNvPr id="12" name="object 12">
            <a:extLst>
              <a:ext uri="{FF2B5EF4-FFF2-40B4-BE49-F238E27FC236}">
                <a16:creationId xmlns:a16="http://schemas.microsoft.com/office/drawing/2014/main" id="{72A29B89-BE75-34AD-FA9F-D1F1C94F0E79}"/>
              </a:ext>
            </a:extLst>
          </p:cNvPr>
          <p:cNvSpPr/>
          <p:nvPr/>
        </p:nvSpPr>
        <p:spPr>
          <a:xfrm>
            <a:off x="5717102" y="2652325"/>
            <a:ext cx="838200" cy="252095"/>
          </a:xfrm>
          <a:custGeom>
            <a:avLst/>
            <a:gdLst/>
            <a:ahLst/>
            <a:cxnLst/>
            <a:rect l="l" t="t" r="r" b="b"/>
            <a:pathLst>
              <a:path w="1054100" h="252094">
                <a:moveTo>
                  <a:pt x="928103" y="0"/>
                </a:moveTo>
                <a:lnTo>
                  <a:pt x="125996" y="0"/>
                </a:lnTo>
                <a:lnTo>
                  <a:pt x="76954" y="9900"/>
                </a:lnTo>
                <a:lnTo>
                  <a:pt x="36904" y="36899"/>
                </a:lnTo>
                <a:lnTo>
                  <a:pt x="9901" y="76948"/>
                </a:lnTo>
                <a:lnTo>
                  <a:pt x="0" y="125996"/>
                </a:lnTo>
                <a:lnTo>
                  <a:pt x="9901" y="175039"/>
                </a:lnTo>
                <a:lnTo>
                  <a:pt x="36904" y="215088"/>
                </a:lnTo>
                <a:lnTo>
                  <a:pt x="76954" y="242091"/>
                </a:lnTo>
                <a:lnTo>
                  <a:pt x="125996" y="251993"/>
                </a:lnTo>
                <a:lnTo>
                  <a:pt x="928103" y="251993"/>
                </a:lnTo>
                <a:lnTo>
                  <a:pt x="977145" y="242091"/>
                </a:lnTo>
                <a:lnTo>
                  <a:pt x="1017195" y="215088"/>
                </a:lnTo>
                <a:lnTo>
                  <a:pt x="1044198" y="175039"/>
                </a:lnTo>
                <a:lnTo>
                  <a:pt x="1054100" y="125996"/>
                </a:lnTo>
                <a:lnTo>
                  <a:pt x="1044198" y="76948"/>
                </a:lnTo>
                <a:lnTo>
                  <a:pt x="1017195" y="36899"/>
                </a:lnTo>
                <a:lnTo>
                  <a:pt x="977145" y="9900"/>
                </a:lnTo>
                <a:lnTo>
                  <a:pt x="9281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1F1F9689-3BEF-9325-FC8F-079EB1EC8461}"/>
              </a:ext>
            </a:extLst>
          </p:cNvPr>
          <p:cNvSpPr txBox="1"/>
          <p:nvPr/>
        </p:nvSpPr>
        <p:spPr>
          <a:xfrm>
            <a:off x="5665279" y="2686039"/>
            <a:ext cx="939800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ペットボトル</a:t>
            </a:r>
            <a:endParaRPr sz="1200" b="1" dirty="0"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4CE982CD-15B1-E20D-2363-EAFB8B627F98}"/>
              </a:ext>
            </a:extLst>
          </p:cNvPr>
          <p:cNvSpPr/>
          <p:nvPr/>
        </p:nvSpPr>
        <p:spPr>
          <a:xfrm>
            <a:off x="5637087" y="1687308"/>
            <a:ext cx="1005014" cy="252095"/>
          </a:xfrm>
          <a:custGeom>
            <a:avLst/>
            <a:gdLst/>
            <a:ahLst/>
            <a:cxnLst/>
            <a:rect l="l" t="t" r="r" b="b"/>
            <a:pathLst>
              <a:path w="1210945" h="252094">
                <a:moveTo>
                  <a:pt x="1084427" y="0"/>
                </a:moveTo>
                <a:lnTo>
                  <a:pt x="126009" y="0"/>
                </a:lnTo>
                <a:lnTo>
                  <a:pt x="76959" y="9902"/>
                </a:lnTo>
                <a:lnTo>
                  <a:pt x="36906" y="36906"/>
                </a:lnTo>
                <a:lnTo>
                  <a:pt x="9902" y="76959"/>
                </a:lnTo>
                <a:lnTo>
                  <a:pt x="0" y="126009"/>
                </a:lnTo>
                <a:lnTo>
                  <a:pt x="9902" y="175051"/>
                </a:lnTo>
                <a:lnTo>
                  <a:pt x="36906" y="215101"/>
                </a:lnTo>
                <a:lnTo>
                  <a:pt x="76959" y="242104"/>
                </a:lnTo>
                <a:lnTo>
                  <a:pt x="126009" y="252006"/>
                </a:lnTo>
                <a:lnTo>
                  <a:pt x="1084427" y="252006"/>
                </a:lnTo>
                <a:lnTo>
                  <a:pt x="1133470" y="242104"/>
                </a:lnTo>
                <a:lnTo>
                  <a:pt x="1173519" y="215101"/>
                </a:lnTo>
                <a:lnTo>
                  <a:pt x="1200522" y="175051"/>
                </a:lnTo>
                <a:lnTo>
                  <a:pt x="1210424" y="126009"/>
                </a:lnTo>
                <a:lnTo>
                  <a:pt x="1200522" y="76959"/>
                </a:lnTo>
                <a:lnTo>
                  <a:pt x="1173519" y="36906"/>
                </a:lnTo>
                <a:lnTo>
                  <a:pt x="1133470" y="9902"/>
                </a:lnTo>
                <a:lnTo>
                  <a:pt x="10844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056731FF-2270-EDAA-8059-EF10A36A48A7}"/>
              </a:ext>
            </a:extLst>
          </p:cNvPr>
          <p:cNvSpPr txBox="1"/>
          <p:nvPr/>
        </p:nvSpPr>
        <p:spPr>
          <a:xfrm>
            <a:off x="5767902" y="1724025"/>
            <a:ext cx="787400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お菓子の袋</a:t>
            </a:r>
            <a:endParaRPr sz="1200" b="1" dirty="0"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</p:txBody>
      </p:sp>
      <p:sp>
        <p:nvSpPr>
          <p:cNvPr id="16" name="object 16">
            <a:extLst>
              <a:ext uri="{FF2B5EF4-FFF2-40B4-BE49-F238E27FC236}">
                <a16:creationId xmlns:a16="http://schemas.microsoft.com/office/drawing/2014/main" id="{FC0BA0A2-3662-EC55-FA53-FEB2D73F9943}"/>
              </a:ext>
            </a:extLst>
          </p:cNvPr>
          <p:cNvSpPr/>
          <p:nvPr/>
        </p:nvSpPr>
        <p:spPr>
          <a:xfrm>
            <a:off x="4957259" y="3430453"/>
            <a:ext cx="817025" cy="252095"/>
          </a:xfrm>
          <a:custGeom>
            <a:avLst/>
            <a:gdLst/>
            <a:ahLst/>
            <a:cxnLst/>
            <a:rect l="l" t="t" r="r" b="b"/>
            <a:pathLst>
              <a:path w="899160" h="252095">
                <a:moveTo>
                  <a:pt x="773150" y="0"/>
                </a:moveTo>
                <a:lnTo>
                  <a:pt x="125996" y="0"/>
                </a:lnTo>
                <a:lnTo>
                  <a:pt x="76954" y="9902"/>
                </a:lnTo>
                <a:lnTo>
                  <a:pt x="36904" y="36906"/>
                </a:lnTo>
                <a:lnTo>
                  <a:pt x="9901" y="76959"/>
                </a:lnTo>
                <a:lnTo>
                  <a:pt x="0" y="126009"/>
                </a:lnTo>
                <a:lnTo>
                  <a:pt x="9901" y="175051"/>
                </a:lnTo>
                <a:lnTo>
                  <a:pt x="36904" y="215101"/>
                </a:lnTo>
                <a:lnTo>
                  <a:pt x="76954" y="242104"/>
                </a:lnTo>
                <a:lnTo>
                  <a:pt x="125996" y="252006"/>
                </a:lnTo>
                <a:lnTo>
                  <a:pt x="773150" y="252006"/>
                </a:lnTo>
                <a:lnTo>
                  <a:pt x="822193" y="242104"/>
                </a:lnTo>
                <a:lnTo>
                  <a:pt x="862242" y="215101"/>
                </a:lnTo>
                <a:lnTo>
                  <a:pt x="889245" y="175051"/>
                </a:lnTo>
                <a:lnTo>
                  <a:pt x="899147" y="126009"/>
                </a:lnTo>
                <a:lnTo>
                  <a:pt x="889245" y="76959"/>
                </a:lnTo>
                <a:lnTo>
                  <a:pt x="862242" y="36906"/>
                </a:lnTo>
                <a:lnTo>
                  <a:pt x="822193" y="9902"/>
                </a:lnTo>
                <a:lnTo>
                  <a:pt x="77315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7" name="object 17">
            <a:extLst>
              <a:ext uri="{FF2B5EF4-FFF2-40B4-BE49-F238E27FC236}">
                <a16:creationId xmlns:a16="http://schemas.microsoft.com/office/drawing/2014/main" id="{2DB53EE0-560F-35DD-3767-E7DBA9BED96B}"/>
              </a:ext>
            </a:extLst>
          </p:cNvPr>
          <p:cNvSpPr txBox="1"/>
          <p:nvPr/>
        </p:nvSpPr>
        <p:spPr>
          <a:xfrm>
            <a:off x="5048379" y="3464167"/>
            <a:ext cx="640776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ふろマット</a:t>
            </a:r>
            <a:endParaRPr sz="1200" b="1" dirty="0"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</p:txBody>
      </p:sp>
      <p:sp>
        <p:nvSpPr>
          <p:cNvPr id="18" name="object 18">
            <a:extLst>
              <a:ext uri="{FF2B5EF4-FFF2-40B4-BE49-F238E27FC236}">
                <a16:creationId xmlns:a16="http://schemas.microsoft.com/office/drawing/2014/main" id="{D09F1A25-F9E5-2820-4FDF-C8AECAEB78F3}"/>
              </a:ext>
            </a:extLst>
          </p:cNvPr>
          <p:cNvSpPr/>
          <p:nvPr/>
        </p:nvSpPr>
        <p:spPr>
          <a:xfrm>
            <a:off x="7972808" y="5664818"/>
            <a:ext cx="764634" cy="252095"/>
          </a:xfrm>
          <a:custGeom>
            <a:avLst/>
            <a:gdLst/>
            <a:ahLst/>
            <a:cxnLst/>
            <a:rect l="l" t="t" r="r" b="b"/>
            <a:pathLst>
              <a:path w="923290" h="252095">
                <a:moveTo>
                  <a:pt x="797128" y="0"/>
                </a:moveTo>
                <a:lnTo>
                  <a:pt x="126009" y="0"/>
                </a:lnTo>
                <a:lnTo>
                  <a:pt x="76959" y="9902"/>
                </a:lnTo>
                <a:lnTo>
                  <a:pt x="36906" y="36906"/>
                </a:lnTo>
                <a:lnTo>
                  <a:pt x="9902" y="76959"/>
                </a:lnTo>
                <a:lnTo>
                  <a:pt x="0" y="126009"/>
                </a:lnTo>
                <a:lnTo>
                  <a:pt x="9902" y="175051"/>
                </a:lnTo>
                <a:lnTo>
                  <a:pt x="36906" y="215101"/>
                </a:lnTo>
                <a:lnTo>
                  <a:pt x="76959" y="242104"/>
                </a:lnTo>
                <a:lnTo>
                  <a:pt x="126009" y="252006"/>
                </a:lnTo>
                <a:lnTo>
                  <a:pt x="797128" y="252006"/>
                </a:lnTo>
                <a:lnTo>
                  <a:pt x="846170" y="242104"/>
                </a:lnTo>
                <a:lnTo>
                  <a:pt x="886220" y="215101"/>
                </a:lnTo>
                <a:lnTo>
                  <a:pt x="913223" y="175051"/>
                </a:lnTo>
                <a:lnTo>
                  <a:pt x="923124" y="126009"/>
                </a:lnTo>
                <a:lnTo>
                  <a:pt x="913223" y="76959"/>
                </a:lnTo>
                <a:lnTo>
                  <a:pt x="886220" y="36906"/>
                </a:lnTo>
                <a:lnTo>
                  <a:pt x="846170" y="9902"/>
                </a:lnTo>
                <a:lnTo>
                  <a:pt x="7971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9" name="object 19">
            <a:extLst>
              <a:ext uri="{FF2B5EF4-FFF2-40B4-BE49-F238E27FC236}">
                <a16:creationId xmlns:a16="http://schemas.microsoft.com/office/drawing/2014/main" id="{D8609E33-ECBB-E381-8DE7-7CA9D96B7096}"/>
              </a:ext>
            </a:extLst>
          </p:cNvPr>
          <p:cNvSpPr txBox="1"/>
          <p:nvPr/>
        </p:nvSpPr>
        <p:spPr>
          <a:xfrm>
            <a:off x="8028154" y="5699416"/>
            <a:ext cx="647763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プラカップ</a:t>
            </a:r>
            <a:endParaRPr sz="1200" b="1" dirty="0"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</p:txBody>
      </p:sp>
      <p:sp>
        <p:nvSpPr>
          <p:cNvPr id="20" name="object 20">
            <a:extLst>
              <a:ext uri="{FF2B5EF4-FFF2-40B4-BE49-F238E27FC236}">
                <a16:creationId xmlns:a16="http://schemas.microsoft.com/office/drawing/2014/main" id="{ED52B76B-EB51-DC48-5EC8-2A3F75BD6933}"/>
              </a:ext>
            </a:extLst>
          </p:cNvPr>
          <p:cNvSpPr/>
          <p:nvPr/>
        </p:nvSpPr>
        <p:spPr>
          <a:xfrm>
            <a:off x="1117465" y="2809577"/>
            <a:ext cx="1047115" cy="252095"/>
          </a:xfrm>
          <a:custGeom>
            <a:avLst/>
            <a:gdLst/>
            <a:ahLst/>
            <a:cxnLst/>
            <a:rect l="l" t="t" r="r" b="b"/>
            <a:pathLst>
              <a:path w="1047114" h="252094">
                <a:moveTo>
                  <a:pt x="920546" y="0"/>
                </a:moveTo>
                <a:lnTo>
                  <a:pt x="126009" y="0"/>
                </a:lnTo>
                <a:lnTo>
                  <a:pt x="76959" y="9902"/>
                </a:lnTo>
                <a:lnTo>
                  <a:pt x="36906" y="36906"/>
                </a:lnTo>
                <a:lnTo>
                  <a:pt x="9902" y="76959"/>
                </a:lnTo>
                <a:lnTo>
                  <a:pt x="0" y="126009"/>
                </a:lnTo>
                <a:lnTo>
                  <a:pt x="9902" y="175051"/>
                </a:lnTo>
                <a:lnTo>
                  <a:pt x="36906" y="215101"/>
                </a:lnTo>
                <a:lnTo>
                  <a:pt x="76959" y="242104"/>
                </a:lnTo>
                <a:lnTo>
                  <a:pt x="126009" y="252006"/>
                </a:lnTo>
                <a:lnTo>
                  <a:pt x="920546" y="252006"/>
                </a:lnTo>
                <a:lnTo>
                  <a:pt x="969589" y="242104"/>
                </a:lnTo>
                <a:lnTo>
                  <a:pt x="1009638" y="215101"/>
                </a:lnTo>
                <a:lnTo>
                  <a:pt x="1036641" y="175051"/>
                </a:lnTo>
                <a:lnTo>
                  <a:pt x="1046543" y="126009"/>
                </a:lnTo>
                <a:lnTo>
                  <a:pt x="1036641" y="76959"/>
                </a:lnTo>
                <a:lnTo>
                  <a:pt x="1009638" y="36906"/>
                </a:lnTo>
                <a:lnTo>
                  <a:pt x="969589" y="9902"/>
                </a:lnTo>
                <a:lnTo>
                  <a:pt x="92054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1" name="object 21">
            <a:extLst>
              <a:ext uri="{FF2B5EF4-FFF2-40B4-BE49-F238E27FC236}">
                <a16:creationId xmlns:a16="http://schemas.microsoft.com/office/drawing/2014/main" id="{3D9020AA-8EA8-ADFE-515A-ED7F3ADE4E01}"/>
              </a:ext>
            </a:extLst>
          </p:cNvPr>
          <p:cNvSpPr txBox="1"/>
          <p:nvPr/>
        </p:nvSpPr>
        <p:spPr>
          <a:xfrm>
            <a:off x="1171122" y="2843291"/>
            <a:ext cx="939800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なにかの部品</a:t>
            </a:r>
            <a:endParaRPr sz="1200" b="1" dirty="0"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</p:txBody>
      </p:sp>
      <p:sp>
        <p:nvSpPr>
          <p:cNvPr id="22" name="object 22">
            <a:extLst>
              <a:ext uri="{FF2B5EF4-FFF2-40B4-BE49-F238E27FC236}">
                <a16:creationId xmlns:a16="http://schemas.microsoft.com/office/drawing/2014/main" id="{C2FC5FBA-4627-0F6D-C13F-50CA54C7EDC9}"/>
              </a:ext>
            </a:extLst>
          </p:cNvPr>
          <p:cNvSpPr/>
          <p:nvPr/>
        </p:nvSpPr>
        <p:spPr>
          <a:xfrm>
            <a:off x="2402403" y="2428797"/>
            <a:ext cx="1092200" cy="252095"/>
          </a:xfrm>
          <a:custGeom>
            <a:avLst/>
            <a:gdLst/>
            <a:ahLst/>
            <a:cxnLst/>
            <a:rect l="l" t="t" r="r" b="b"/>
            <a:pathLst>
              <a:path w="1417954" h="252094">
                <a:moveTo>
                  <a:pt x="1291424" y="0"/>
                </a:moveTo>
                <a:lnTo>
                  <a:pt x="125996" y="0"/>
                </a:lnTo>
                <a:lnTo>
                  <a:pt x="76954" y="9902"/>
                </a:lnTo>
                <a:lnTo>
                  <a:pt x="36904" y="36906"/>
                </a:lnTo>
                <a:lnTo>
                  <a:pt x="9901" y="76959"/>
                </a:lnTo>
                <a:lnTo>
                  <a:pt x="0" y="126009"/>
                </a:lnTo>
                <a:lnTo>
                  <a:pt x="9901" y="175051"/>
                </a:lnTo>
                <a:lnTo>
                  <a:pt x="36904" y="215101"/>
                </a:lnTo>
                <a:lnTo>
                  <a:pt x="76954" y="242104"/>
                </a:lnTo>
                <a:lnTo>
                  <a:pt x="125996" y="252006"/>
                </a:lnTo>
                <a:lnTo>
                  <a:pt x="1291424" y="252006"/>
                </a:lnTo>
                <a:lnTo>
                  <a:pt x="1340467" y="242104"/>
                </a:lnTo>
                <a:lnTo>
                  <a:pt x="1380516" y="215101"/>
                </a:lnTo>
                <a:lnTo>
                  <a:pt x="1407519" y="175051"/>
                </a:lnTo>
                <a:lnTo>
                  <a:pt x="1417421" y="126009"/>
                </a:lnTo>
                <a:lnTo>
                  <a:pt x="1407519" y="76959"/>
                </a:lnTo>
                <a:lnTo>
                  <a:pt x="1380516" y="36906"/>
                </a:lnTo>
                <a:lnTo>
                  <a:pt x="1340467" y="9902"/>
                </a:lnTo>
                <a:lnTo>
                  <a:pt x="129142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3" name="object 23">
            <a:extLst>
              <a:ext uri="{FF2B5EF4-FFF2-40B4-BE49-F238E27FC236}">
                <a16:creationId xmlns:a16="http://schemas.microsoft.com/office/drawing/2014/main" id="{46880757-4D95-6D85-9753-845CC97AB9E2}"/>
              </a:ext>
            </a:extLst>
          </p:cNvPr>
          <p:cNvSpPr txBox="1"/>
          <p:nvPr/>
        </p:nvSpPr>
        <p:spPr>
          <a:xfrm>
            <a:off x="2444624" y="2467659"/>
            <a:ext cx="1005319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発泡スチロール</a:t>
            </a:r>
            <a:endParaRPr sz="1200" b="1" dirty="0"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</p:txBody>
      </p:sp>
      <p:sp>
        <p:nvSpPr>
          <p:cNvPr id="28" name="object 28">
            <a:extLst>
              <a:ext uri="{FF2B5EF4-FFF2-40B4-BE49-F238E27FC236}">
                <a16:creationId xmlns:a16="http://schemas.microsoft.com/office/drawing/2014/main" id="{75F6CEA6-1402-5864-A5DC-C399411E1730}"/>
              </a:ext>
            </a:extLst>
          </p:cNvPr>
          <p:cNvSpPr/>
          <p:nvPr/>
        </p:nvSpPr>
        <p:spPr>
          <a:xfrm>
            <a:off x="8857782" y="5103412"/>
            <a:ext cx="838201" cy="252095"/>
          </a:xfrm>
          <a:custGeom>
            <a:avLst/>
            <a:gdLst/>
            <a:ahLst/>
            <a:cxnLst/>
            <a:rect l="l" t="t" r="r" b="b"/>
            <a:pathLst>
              <a:path w="911225" h="252095">
                <a:moveTo>
                  <a:pt x="785012" y="0"/>
                </a:moveTo>
                <a:lnTo>
                  <a:pt x="125996" y="0"/>
                </a:lnTo>
                <a:lnTo>
                  <a:pt x="76954" y="9902"/>
                </a:lnTo>
                <a:lnTo>
                  <a:pt x="36904" y="36906"/>
                </a:lnTo>
                <a:lnTo>
                  <a:pt x="9901" y="76959"/>
                </a:lnTo>
                <a:lnTo>
                  <a:pt x="0" y="126009"/>
                </a:lnTo>
                <a:lnTo>
                  <a:pt x="9901" y="175051"/>
                </a:lnTo>
                <a:lnTo>
                  <a:pt x="36904" y="215101"/>
                </a:lnTo>
                <a:lnTo>
                  <a:pt x="76954" y="242104"/>
                </a:lnTo>
                <a:lnTo>
                  <a:pt x="125996" y="252006"/>
                </a:lnTo>
                <a:lnTo>
                  <a:pt x="785012" y="252006"/>
                </a:lnTo>
                <a:lnTo>
                  <a:pt x="834054" y="242104"/>
                </a:lnTo>
                <a:lnTo>
                  <a:pt x="874104" y="215101"/>
                </a:lnTo>
                <a:lnTo>
                  <a:pt x="901107" y="175051"/>
                </a:lnTo>
                <a:lnTo>
                  <a:pt x="911009" y="126009"/>
                </a:lnTo>
                <a:lnTo>
                  <a:pt x="901107" y="76959"/>
                </a:lnTo>
                <a:lnTo>
                  <a:pt x="874104" y="36906"/>
                </a:lnTo>
                <a:lnTo>
                  <a:pt x="834054" y="9902"/>
                </a:lnTo>
                <a:lnTo>
                  <a:pt x="7850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9" name="object 29">
            <a:extLst>
              <a:ext uri="{FF2B5EF4-FFF2-40B4-BE49-F238E27FC236}">
                <a16:creationId xmlns:a16="http://schemas.microsoft.com/office/drawing/2014/main" id="{DA2CD5C7-F380-90D2-5B0E-E48C6A69F683}"/>
              </a:ext>
            </a:extLst>
          </p:cNvPr>
          <p:cNvSpPr txBox="1"/>
          <p:nvPr/>
        </p:nvSpPr>
        <p:spPr>
          <a:xfrm>
            <a:off x="8899266" y="5137378"/>
            <a:ext cx="750162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食品トレイ</a:t>
            </a:r>
            <a:endParaRPr sz="1200" b="1" dirty="0"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</p:txBody>
      </p:sp>
      <p:sp>
        <p:nvSpPr>
          <p:cNvPr id="30" name="object 30">
            <a:extLst>
              <a:ext uri="{FF2B5EF4-FFF2-40B4-BE49-F238E27FC236}">
                <a16:creationId xmlns:a16="http://schemas.microsoft.com/office/drawing/2014/main" id="{C6FE3A91-2E17-6EFD-4FED-4F68BFA16DAB}"/>
              </a:ext>
            </a:extLst>
          </p:cNvPr>
          <p:cNvSpPr/>
          <p:nvPr/>
        </p:nvSpPr>
        <p:spPr>
          <a:xfrm>
            <a:off x="8792443" y="4505596"/>
            <a:ext cx="927044" cy="252095"/>
          </a:xfrm>
          <a:custGeom>
            <a:avLst/>
            <a:gdLst/>
            <a:ahLst/>
            <a:cxnLst/>
            <a:rect l="l" t="t" r="r" b="b"/>
            <a:pathLst>
              <a:path w="1091565" h="252095">
                <a:moveTo>
                  <a:pt x="965111" y="0"/>
                </a:moveTo>
                <a:lnTo>
                  <a:pt x="125996" y="0"/>
                </a:lnTo>
                <a:lnTo>
                  <a:pt x="76954" y="9902"/>
                </a:lnTo>
                <a:lnTo>
                  <a:pt x="36904" y="36906"/>
                </a:lnTo>
                <a:lnTo>
                  <a:pt x="9901" y="76959"/>
                </a:lnTo>
                <a:lnTo>
                  <a:pt x="0" y="126009"/>
                </a:lnTo>
                <a:lnTo>
                  <a:pt x="9901" y="175051"/>
                </a:lnTo>
                <a:lnTo>
                  <a:pt x="36904" y="215101"/>
                </a:lnTo>
                <a:lnTo>
                  <a:pt x="76954" y="242104"/>
                </a:lnTo>
                <a:lnTo>
                  <a:pt x="125996" y="252006"/>
                </a:lnTo>
                <a:lnTo>
                  <a:pt x="965111" y="252006"/>
                </a:lnTo>
                <a:lnTo>
                  <a:pt x="1014153" y="242104"/>
                </a:lnTo>
                <a:lnTo>
                  <a:pt x="1054203" y="215101"/>
                </a:lnTo>
                <a:lnTo>
                  <a:pt x="1081205" y="175051"/>
                </a:lnTo>
                <a:lnTo>
                  <a:pt x="1091107" y="126009"/>
                </a:lnTo>
                <a:lnTo>
                  <a:pt x="1081205" y="76959"/>
                </a:lnTo>
                <a:lnTo>
                  <a:pt x="1054203" y="36906"/>
                </a:lnTo>
                <a:lnTo>
                  <a:pt x="1014153" y="9902"/>
                </a:lnTo>
                <a:lnTo>
                  <a:pt x="96511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D9CDD9FC-7082-9FE6-C876-9BC40405C815}"/>
              </a:ext>
            </a:extLst>
          </p:cNvPr>
          <p:cNvSpPr txBox="1"/>
          <p:nvPr/>
        </p:nvSpPr>
        <p:spPr>
          <a:xfrm>
            <a:off x="8848427" y="4545650"/>
            <a:ext cx="81231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ja-JP" altLang="en-US" sz="1200" b="1" spc="-10" dirty="0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洗剤の容器</a:t>
            </a:r>
            <a:endParaRPr kumimoji="1" lang="ja-JP" altLang="en-US" sz="1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2DACBA17-B367-D1A1-921C-56DDA6AF4D9E}"/>
              </a:ext>
            </a:extLst>
          </p:cNvPr>
          <p:cNvSpPr txBox="1"/>
          <p:nvPr/>
        </p:nvSpPr>
        <p:spPr>
          <a:xfrm>
            <a:off x="2510977" y="2407751"/>
            <a:ext cx="321123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600" dirty="0">
                <a:effectLst>
                  <a:outerShdw blurRad="127000" algn="ctr" rotWithShape="0">
                    <a:schemeClr val="bg1"/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はっ  ぽう</a:t>
            </a: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92CD76C6-8676-2441-74FF-5D3EC3B09BED}"/>
              </a:ext>
            </a:extLst>
          </p:cNvPr>
          <p:cNvSpPr txBox="1"/>
          <p:nvPr/>
        </p:nvSpPr>
        <p:spPr>
          <a:xfrm>
            <a:off x="1781614" y="2778372"/>
            <a:ext cx="27871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600" dirty="0">
                <a:effectLst>
                  <a:outerShdw blurRad="127000" algn="ctr" rotWithShape="0">
                    <a:schemeClr val="bg1"/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ぶ   ひん</a:t>
            </a: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85CD5B0D-D19C-7D81-97D7-D1FE382E28D9}"/>
              </a:ext>
            </a:extLst>
          </p:cNvPr>
          <p:cNvSpPr txBox="1"/>
          <p:nvPr/>
        </p:nvSpPr>
        <p:spPr>
          <a:xfrm>
            <a:off x="5958521" y="1670708"/>
            <a:ext cx="596781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600" dirty="0">
                <a:effectLst>
                  <a:outerShdw blurRad="127000" algn="ctr" rotWithShape="0">
                    <a:schemeClr val="bg1"/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か    し       ふくろ</a:t>
            </a: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17BD9A5F-0DFA-9F09-DE68-C33F0F308F35}"/>
              </a:ext>
            </a:extLst>
          </p:cNvPr>
          <p:cNvSpPr txBox="1"/>
          <p:nvPr/>
        </p:nvSpPr>
        <p:spPr>
          <a:xfrm>
            <a:off x="8955033" y="5074139"/>
            <a:ext cx="301524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600" dirty="0">
                <a:effectLst>
                  <a:outerShdw blurRad="127000" algn="ctr" rotWithShape="0">
                    <a:schemeClr val="bg1"/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しょく ひん</a:t>
            </a:r>
          </a:p>
        </p:txBody>
      </p: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471E9D72-92AA-3705-B515-8664D807BCF2}"/>
              </a:ext>
            </a:extLst>
          </p:cNvPr>
          <p:cNvGrpSpPr/>
          <p:nvPr/>
        </p:nvGrpSpPr>
        <p:grpSpPr>
          <a:xfrm>
            <a:off x="6132639" y="5606601"/>
            <a:ext cx="672527" cy="269606"/>
            <a:chOff x="6132639" y="5606601"/>
            <a:chExt cx="672527" cy="269606"/>
          </a:xfrm>
        </p:grpSpPr>
        <p:sp>
          <p:nvSpPr>
            <p:cNvPr id="26" name="object 26">
              <a:extLst>
                <a:ext uri="{FF2B5EF4-FFF2-40B4-BE49-F238E27FC236}">
                  <a16:creationId xmlns:a16="http://schemas.microsoft.com/office/drawing/2014/main" id="{1B835D45-0384-E097-A258-280C27F4D12A}"/>
                </a:ext>
              </a:extLst>
            </p:cNvPr>
            <p:cNvSpPr/>
            <p:nvPr/>
          </p:nvSpPr>
          <p:spPr>
            <a:xfrm>
              <a:off x="6132639" y="5624112"/>
              <a:ext cx="672527" cy="252095"/>
            </a:xfrm>
            <a:custGeom>
              <a:avLst/>
              <a:gdLst/>
              <a:ahLst/>
              <a:cxnLst/>
              <a:rect l="l" t="t" r="r" b="b"/>
              <a:pathLst>
                <a:path w="796925" h="252095">
                  <a:moveTo>
                    <a:pt x="670699" y="0"/>
                  </a:moveTo>
                  <a:lnTo>
                    <a:pt x="126009" y="0"/>
                  </a:lnTo>
                  <a:lnTo>
                    <a:pt x="76959" y="9902"/>
                  </a:lnTo>
                  <a:lnTo>
                    <a:pt x="36906" y="36906"/>
                  </a:lnTo>
                  <a:lnTo>
                    <a:pt x="9902" y="76959"/>
                  </a:lnTo>
                  <a:lnTo>
                    <a:pt x="0" y="126009"/>
                  </a:lnTo>
                  <a:lnTo>
                    <a:pt x="9902" y="175051"/>
                  </a:lnTo>
                  <a:lnTo>
                    <a:pt x="36906" y="215101"/>
                  </a:lnTo>
                  <a:lnTo>
                    <a:pt x="76959" y="242104"/>
                  </a:lnTo>
                  <a:lnTo>
                    <a:pt x="126009" y="252006"/>
                  </a:lnTo>
                  <a:lnTo>
                    <a:pt x="670699" y="252006"/>
                  </a:lnTo>
                  <a:lnTo>
                    <a:pt x="719742" y="242104"/>
                  </a:lnTo>
                  <a:lnTo>
                    <a:pt x="759791" y="215101"/>
                  </a:lnTo>
                  <a:lnTo>
                    <a:pt x="786794" y="175051"/>
                  </a:lnTo>
                  <a:lnTo>
                    <a:pt x="796696" y="126009"/>
                  </a:lnTo>
                  <a:lnTo>
                    <a:pt x="786794" y="76959"/>
                  </a:lnTo>
                  <a:lnTo>
                    <a:pt x="759791" y="36906"/>
                  </a:lnTo>
                  <a:lnTo>
                    <a:pt x="719742" y="9902"/>
                  </a:lnTo>
                  <a:lnTo>
                    <a:pt x="6706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7" name="object 27">
              <a:extLst>
                <a:ext uri="{FF2B5EF4-FFF2-40B4-BE49-F238E27FC236}">
                  <a16:creationId xmlns:a16="http://schemas.microsoft.com/office/drawing/2014/main" id="{683F618C-BD78-CBBD-2BB4-F6A361800E59}"/>
                </a:ext>
              </a:extLst>
            </p:cNvPr>
            <p:cNvSpPr txBox="1"/>
            <p:nvPr/>
          </p:nvSpPr>
          <p:spPr>
            <a:xfrm>
              <a:off x="6192588" y="5658710"/>
              <a:ext cx="557316" cy="18466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sz="1200" b="1" spc="-15" dirty="0">
                  <a:solidFill>
                    <a:srgbClr val="231F2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A P-OTF ネオツデイKL+ ProN EL"/>
                </a:rPr>
                <a:t>アルミ缶</a:t>
              </a:r>
              <a:endParaRPr sz="1200" b="1" dirty="0"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endParaRPr>
            </a:p>
          </p:txBody>
        </p:sp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05C9D341-E6D2-4907-F83E-0F00DC509D68}"/>
                </a:ext>
              </a:extLst>
            </p:cNvPr>
            <p:cNvSpPr txBox="1"/>
            <p:nvPr/>
          </p:nvSpPr>
          <p:spPr>
            <a:xfrm>
              <a:off x="6587202" y="5606601"/>
              <a:ext cx="138290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kumimoji="1" lang="ja-JP" altLang="en-US" sz="600" dirty="0">
                  <a:effectLst>
                    <a:outerShdw blurRad="127000" algn="ctr" rotWithShape="0">
                      <a:schemeClr val="bg1"/>
                    </a:outerShdw>
                  </a:effectLst>
                  <a:latin typeface="Meiryo UI" panose="020B0604030504040204" pitchFamily="50" charset="-128"/>
                  <a:ea typeface="Meiryo UI" panose="020B0604030504040204" pitchFamily="50" charset="-128"/>
                </a:rPr>
                <a:t>かん</a:t>
              </a:r>
            </a:p>
          </p:txBody>
        </p:sp>
      </p:grp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5324D160-BF52-A637-D5DE-D92982E7596D}"/>
              </a:ext>
            </a:extLst>
          </p:cNvPr>
          <p:cNvSpPr txBox="1"/>
          <p:nvPr/>
        </p:nvSpPr>
        <p:spPr>
          <a:xfrm>
            <a:off x="8894395" y="4488276"/>
            <a:ext cx="742456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600" dirty="0">
                <a:effectLst>
                  <a:outerShdw blurRad="127000" algn="ctr" rotWithShape="0">
                    <a:schemeClr val="bg1"/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せん ざい       よう  き</a:t>
            </a:r>
          </a:p>
        </p:txBody>
      </p:sp>
      <p:sp>
        <p:nvSpPr>
          <p:cNvPr id="4" name="object 10">
            <a:extLst>
              <a:ext uri="{FF2B5EF4-FFF2-40B4-BE49-F238E27FC236}">
                <a16:creationId xmlns:a16="http://schemas.microsoft.com/office/drawing/2014/main" id="{EAE894C4-73D1-D424-8A64-A37B24349C4F}"/>
              </a:ext>
            </a:extLst>
          </p:cNvPr>
          <p:cNvSpPr/>
          <p:nvPr/>
        </p:nvSpPr>
        <p:spPr>
          <a:xfrm>
            <a:off x="4662128" y="5118207"/>
            <a:ext cx="838200" cy="252095"/>
          </a:xfrm>
          <a:custGeom>
            <a:avLst/>
            <a:gdLst/>
            <a:ahLst/>
            <a:cxnLst/>
            <a:rect l="l" t="t" r="r" b="b"/>
            <a:pathLst>
              <a:path w="1054100" h="252095">
                <a:moveTo>
                  <a:pt x="928103" y="0"/>
                </a:moveTo>
                <a:lnTo>
                  <a:pt x="125996" y="0"/>
                </a:lnTo>
                <a:lnTo>
                  <a:pt x="76954" y="9900"/>
                </a:lnTo>
                <a:lnTo>
                  <a:pt x="36904" y="36899"/>
                </a:lnTo>
                <a:lnTo>
                  <a:pt x="9901" y="76948"/>
                </a:lnTo>
                <a:lnTo>
                  <a:pt x="0" y="125996"/>
                </a:lnTo>
                <a:lnTo>
                  <a:pt x="9901" y="175039"/>
                </a:lnTo>
                <a:lnTo>
                  <a:pt x="36904" y="215088"/>
                </a:lnTo>
                <a:lnTo>
                  <a:pt x="76954" y="242091"/>
                </a:lnTo>
                <a:lnTo>
                  <a:pt x="125996" y="251993"/>
                </a:lnTo>
                <a:lnTo>
                  <a:pt x="928103" y="251993"/>
                </a:lnTo>
                <a:lnTo>
                  <a:pt x="977145" y="242091"/>
                </a:lnTo>
                <a:lnTo>
                  <a:pt x="1017195" y="215088"/>
                </a:lnTo>
                <a:lnTo>
                  <a:pt x="1044198" y="175039"/>
                </a:lnTo>
                <a:lnTo>
                  <a:pt x="1054099" y="125996"/>
                </a:lnTo>
                <a:lnTo>
                  <a:pt x="1044198" y="76948"/>
                </a:lnTo>
                <a:lnTo>
                  <a:pt x="1017195" y="36899"/>
                </a:lnTo>
                <a:lnTo>
                  <a:pt x="977145" y="9900"/>
                </a:lnTo>
                <a:lnTo>
                  <a:pt x="9281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object 11">
            <a:extLst>
              <a:ext uri="{FF2B5EF4-FFF2-40B4-BE49-F238E27FC236}">
                <a16:creationId xmlns:a16="http://schemas.microsoft.com/office/drawing/2014/main" id="{C0D3364C-CE85-BE54-F819-FC8D411DDF1E}"/>
              </a:ext>
            </a:extLst>
          </p:cNvPr>
          <p:cNvSpPr txBox="1"/>
          <p:nvPr/>
        </p:nvSpPr>
        <p:spPr>
          <a:xfrm>
            <a:off x="4707629" y="5147035"/>
            <a:ext cx="747198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ペットボトル</a:t>
            </a:r>
            <a:endParaRPr sz="1200" b="1" dirty="0"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</p:txBody>
      </p:sp>
      <p:grpSp>
        <p:nvGrpSpPr>
          <p:cNvPr id="45" name="グループ化 44">
            <a:extLst>
              <a:ext uri="{FF2B5EF4-FFF2-40B4-BE49-F238E27FC236}">
                <a16:creationId xmlns:a16="http://schemas.microsoft.com/office/drawing/2014/main" id="{020498B3-CE05-CBC0-51D5-01D0A87D32DD}"/>
              </a:ext>
            </a:extLst>
          </p:cNvPr>
          <p:cNvGrpSpPr/>
          <p:nvPr/>
        </p:nvGrpSpPr>
        <p:grpSpPr>
          <a:xfrm>
            <a:off x="794993" y="4680876"/>
            <a:ext cx="838200" cy="252095"/>
            <a:chOff x="6707702" y="3401625"/>
            <a:chExt cx="838200" cy="252095"/>
          </a:xfrm>
        </p:grpSpPr>
        <p:sp>
          <p:nvSpPr>
            <p:cNvPr id="46" name="object 10">
              <a:extLst>
                <a:ext uri="{FF2B5EF4-FFF2-40B4-BE49-F238E27FC236}">
                  <a16:creationId xmlns:a16="http://schemas.microsoft.com/office/drawing/2014/main" id="{53996BF1-6693-DD75-8C6B-98A99558AA62}"/>
                </a:ext>
              </a:extLst>
            </p:cNvPr>
            <p:cNvSpPr/>
            <p:nvPr/>
          </p:nvSpPr>
          <p:spPr>
            <a:xfrm>
              <a:off x="6707702" y="3401625"/>
              <a:ext cx="838200" cy="252095"/>
            </a:xfrm>
            <a:custGeom>
              <a:avLst/>
              <a:gdLst/>
              <a:ahLst/>
              <a:cxnLst/>
              <a:rect l="l" t="t" r="r" b="b"/>
              <a:pathLst>
                <a:path w="1054100" h="252095">
                  <a:moveTo>
                    <a:pt x="928103" y="0"/>
                  </a:moveTo>
                  <a:lnTo>
                    <a:pt x="125996" y="0"/>
                  </a:lnTo>
                  <a:lnTo>
                    <a:pt x="76954" y="9900"/>
                  </a:lnTo>
                  <a:lnTo>
                    <a:pt x="36904" y="36899"/>
                  </a:lnTo>
                  <a:lnTo>
                    <a:pt x="9901" y="76948"/>
                  </a:lnTo>
                  <a:lnTo>
                    <a:pt x="0" y="125996"/>
                  </a:lnTo>
                  <a:lnTo>
                    <a:pt x="9901" y="175039"/>
                  </a:lnTo>
                  <a:lnTo>
                    <a:pt x="36904" y="215088"/>
                  </a:lnTo>
                  <a:lnTo>
                    <a:pt x="76954" y="242091"/>
                  </a:lnTo>
                  <a:lnTo>
                    <a:pt x="125996" y="251993"/>
                  </a:lnTo>
                  <a:lnTo>
                    <a:pt x="928103" y="251993"/>
                  </a:lnTo>
                  <a:lnTo>
                    <a:pt x="977145" y="242091"/>
                  </a:lnTo>
                  <a:lnTo>
                    <a:pt x="1017195" y="215088"/>
                  </a:lnTo>
                  <a:lnTo>
                    <a:pt x="1044198" y="175039"/>
                  </a:lnTo>
                  <a:lnTo>
                    <a:pt x="1054099" y="125996"/>
                  </a:lnTo>
                  <a:lnTo>
                    <a:pt x="1044198" y="76948"/>
                  </a:lnTo>
                  <a:lnTo>
                    <a:pt x="1017195" y="36899"/>
                  </a:lnTo>
                  <a:lnTo>
                    <a:pt x="977145" y="9900"/>
                  </a:lnTo>
                  <a:lnTo>
                    <a:pt x="9281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47" name="object 11">
              <a:extLst>
                <a:ext uri="{FF2B5EF4-FFF2-40B4-BE49-F238E27FC236}">
                  <a16:creationId xmlns:a16="http://schemas.microsoft.com/office/drawing/2014/main" id="{118E0548-289B-8368-068C-F1AFF4B232C2}"/>
                </a:ext>
              </a:extLst>
            </p:cNvPr>
            <p:cNvSpPr txBox="1"/>
            <p:nvPr/>
          </p:nvSpPr>
          <p:spPr>
            <a:xfrm>
              <a:off x="6753203" y="3430453"/>
              <a:ext cx="747198" cy="18466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00"/>
                </a:spcBef>
              </a:pPr>
              <a:r>
                <a:rPr sz="1200" b="1" spc="-10" dirty="0">
                  <a:solidFill>
                    <a:srgbClr val="231F2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A P-OTF ネオツデイKL+ ProN EL"/>
                </a:rPr>
                <a:t>ペットボトル</a:t>
              </a:r>
              <a:endParaRPr sz="1200" b="1" dirty="0"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endParaRPr>
            </a:p>
          </p:txBody>
        </p:sp>
      </p:grpSp>
      <p:grpSp>
        <p:nvGrpSpPr>
          <p:cNvPr id="48" name="グループ化 47">
            <a:extLst>
              <a:ext uri="{FF2B5EF4-FFF2-40B4-BE49-F238E27FC236}">
                <a16:creationId xmlns:a16="http://schemas.microsoft.com/office/drawing/2014/main" id="{DD6C61AD-CD8E-03A9-8290-19422300DEA4}"/>
              </a:ext>
            </a:extLst>
          </p:cNvPr>
          <p:cNvGrpSpPr/>
          <p:nvPr/>
        </p:nvGrpSpPr>
        <p:grpSpPr>
          <a:xfrm>
            <a:off x="2529403" y="5916913"/>
            <a:ext cx="838200" cy="252095"/>
            <a:chOff x="6707702" y="3401625"/>
            <a:chExt cx="838200" cy="252095"/>
          </a:xfrm>
        </p:grpSpPr>
        <p:sp>
          <p:nvSpPr>
            <p:cNvPr id="49" name="object 10">
              <a:extLst>
                <a:ext uri="{FF2B5EF4-FFF2-40B4-BE49-F238E27FC236}">
                  <a16:creationId xmlns:a16="http://schemas.microsoft.com/office/drawing/2014/main" id="{79042943-A40B-BC84-B2BB-092778527DB9}"/>
                </a:ext>
              </a:extLst>
            </p:cNvPr>
            <p:cNvSpPr/>
            <p:nvPr/>
          </p:nvSpPr>
          <p:spPr>
            <a:xfrm>
              <a:off x="6707702" y="3401625"/>
              <a:ext cx="838200" cy="252095"/>
            </a:xfrm>
            <a:custGeom>
              <a:avLst/>
              <a:gdLst/>
              <a:ahLst/>
              <a:cxnLst/>
              <a:rect l="l" t="t" r="r" b="b"/>
              <a:pathLst>
                <a:path w="1054100" h="252095">
                  <a:moveTo>
                    <a:pt x="928103" y="0"/>
                  </a:moveTo>
                  <a:lnTo>
                    <a:pt x="125996" y="0"/>
                  </a:lnTo>
                  <a:lnTo>
                    <a:pt x="76954" y="9900"/>
                  </a:lnTo>
                  <a:lnTo>
                    <a:pt x="36904" y="36899"/>
                  </a:lnTo>
                  <a:lnTo>
                    <a:pt x="9901" y="76948"/>
                  </a:lnTo>
                  <a:lnTo>
                    <a:pt x="0" y="125996"/>
                  </a:lnTo>
                  <a:lnTo>
                    <a:pt x="9901" y="175039"/>
                  </a:lnTo>
                  <a:lnTo>
                    <a:pt x="36904" y="215088"/>
                  </a:lnTo>
                  <a:lnTo>
                    <a:pt x="76954" y="242091"/>
                  </a:lnTo>
                  <a:lnTo>
                    <a:pt x="125996" y="251993"/>
                  </a:lnTo>
                  <a:lnTo>
                    <a:pt x="928103" y="251993"/>
                  </a:lnTo>
                  <a:lnTo>
                    <a:pt x="977145" y="242091"/>
                  </a:lnTo>
                  <a:lnTo>
                    <a:pt x="1017195" y="215088"/>
                  </a:lnTo>
                  <a:lnTo>
                    <a:pt x="1044198" y="175039"/>
                  </a:lnTo>
                  <a:lnTo>
                    <a:pt x="1054099" y="125996"/>
                  </a:lnTo>
                  <a:lnTo>
                    <a:pt x="1044198" y="76948"/>
                  </a:lnTo>
                  <a:lnTo>
                    <a:pt x="1017195" y="36899"/>
                  </a:lnTo>
                  <a:lnTo>
                    <a:pt x="977145" y="9900"/>
                  </a:lnTo>
                  <a:lnTo>
                    <a:pt x="9281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50" name="object 11">
              <a:extLst>
                <a:ext uri="{FF2B5EF4-FFF2-40B4-BE49-F238E27FC236}">
                  <a16:creationId xmlns:a16="http://schemas.microsoft.com/office/drawing/2014/main" id="{C9E9117B-DC8E-5264-BE01-DCB4C869C552}"/>
                </a:ext>
              </a:extLst>
            </p:cNvPr>
            <p:cNvSpPr txBox="1"/>
            <p:nvPr/>
          </p:nvSpPr>
          <p:spPr>
            <a:xfrm>
              <a:off x="6753203" y="3430453"/>
              <a:ext cx="747198" cy="18466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00"/>
                </a:spcBef>
              </a:pPr>
              <a:r>
                <a:rPr sz="1200" b="1" spc="-10" dirty="0">
                  <a:solidFill>
                    <a:srgbClr val="231F2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A P-OTF ネオツデイKL+ ProN EL"/>
                </a:rPr>
                <a:t>ペットボトル</a:t>
              </a:r>
              <a:endParaRPr sz="1200" b="1" dirty="0"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endParaRPr>
            </a:p>
          </p:txBody>
        </p:sp>
      </p:grpSp>
      <p:grpSp>
        <p:nvGrpSpPr>
          <p:cNvPr id="52" name="グループ化 51">
            <a:extLst>
              <a:ext uri="{FF2B5EF4-FFF2-40B4-BE49-F238E27FC236}">
                <a16:creationId xmlns:a16="http://schemas.microsoft.com/office/drawing/2014/main" id="{BFBF4373-9A29-F499-7E03-2C0FB54AFE51}"/>
              </a:ext>
            </a:extLst>
          </p:cNvPr>
          <p:cNvGrpSpPr/>
          <p:nvPr/>
        </p:nvGrpSpPr>
        <p:grpSpPr>
          <a:xfrm>
            <a:off x="4693245" y="6584177"/>
            <a:ext cx="672527" cy="273164"/>
            <a:chOff x="6132639" y="5603043"/>
            <a:chExt cx="672527" cy="273164"/>
          </a:xfrm>
        </p:grpSpPr>
        <p:sp>
          <p:nvSpPr>
            <p:cNvPr id="53" name="object 26">
              <a:extLst>
                <a:ext uri="{FF2B5EF4-FFF2-40B4-BE49-F238E27FC236}">
                  <a16:creationId xmlns:a16="http://schemas.microsoft.com/office/drawing/2014/main" id="{1B71C211-EF83-E4FC-C118-5C8BE69B02F4}"/>
                </a:ext>
              </a:extLst>
            </p:cNvPr>
            <p:cNvSpPr/>
            <p:nvPr/>
          </p:nvSpPr>
          <p:spPr>
            <a:xfrm>
              <a:off x="6132639" y="5624112"/>
              <a:ext cx="672527" cy="252095"/>
            </a:xfrm>
            <a:custGeom>
              <a:avLst/>
              <a:gdLst/>
              <a:ahLst/>
              <a:cxnLst/>
              <a:rect l="l" t="t" r="r" b="b"/>
              <a:pathLst>
                <a:path w="796925" h="252095">
                  <a:moveTo>
                    <a:pt x="670699" y="0"/>
                  </a:moveTo>
                  <a:lnTo>
                    <a:pt x="126009" y="0"/>
                  </a:lnTo>
                  <a:lnTo>
                    <a:pt x="76959" y="9902"/>
                  </a:lnTo>
                  <a:lnTo>
                    <a:pt x="36906" y="36906"/>
                  </a:lnTo>
                  <a:lnTo>
                    <a:pt x="9902" y="76959"/>
                  </a:lnTo>
                  <a:lnTo>
                    <a:pt x="0" y="126009"/>
                  </a:lnTo>
                  <a:lnTo>
                    <a:pt x="9902" y="175051"/>
                  </a:lnTo>
                  <a:lnTo>
                    <a:pt x="36906" y="215101"/>
                  </a:lnTo>
                  <a:lnTo>
                    <a:pt x="76959" y="242104"/>
                  </a:lnTo>
                  <a:lnTo>
                    <a:pt x="126009" y="252006"/>
                  </a:lnTo>
                  <a:lnTo>
                    <a:pt x="670699" y="252006"/>
                  </a:lnTo>
                  <a:lnTo>
                    <a:pt x="719742" y="242104"/>
                  </a:lnTo>
                  <a:lnTo>
                    <a:pt x="759791" y="215101"/>
                  </a:lnTo>
                  <a:lnTo>
                    <a:pt x="786794" y="175051"/>
                  </a:lnTo>
                  <a:lnTo>
                    <a:pt x="796696" y="126009"/>
                  </a:lnTo>
                  <a:lnTo>
                    <a:pt x="786794" y="76959"/>
                  </a:lnTo>
                  <a:lnTo>
                    <a:pt x="759791" y="36906"/>
                  </a:lnTo>
                  <a:lnTo>
                    <a:pt x="719742" y="9902"/>
                  </a:lnTo>
                  <a:lnTo>
                    <a:pt x="6706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54" name="object 27">
              <a:extLst>
                <a:ext uri="{FF2B5EF4-FFF2-40B4-BE49-F238E27FC236}">
                  <a16:creationId xmlns:a16="http://schemas.microsoft.com/office/drawing/2014/main" id="{6EFBED02-1FC1-E97F-FFCF-365809A5209A}"/>
                </a:ext>
              </a:extLst>
            </p:cNvPr>
            <p:cNvSpPr txBox="1"/>
            <p:nvPr/>
          </p:nvSpPr>
          <p:spPr>
            <a:xfrm>
              <a:off x="6192588" y="5658710"/>
              <a:ext cx="557316" cy="18466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sz="1200" b="1" spc="-15" dirty="0">
                  <a:solidFill>
                    <a:srgbClr val="231F2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A P-OTF ネオツデイKL+ ProN EL"/>
                </a:rPr>
                <a:t>アルミ缶</a:t>
              </a:r>
              <a:endParaRPr sz="1200" b="1" dirty="0"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endParaRPr>
            </a:p>
          </p:txBody>
        </p:sp>
        <p:sp>
          <p:nvSpPr>
            <p:cNvPr id="55" name="テキスト ボックス 54">
              <a:extLst>
                <a:ext uri="{FF2B5EF4-FFF2-40B4-BE49-F238E27FC236}">
                  <a16:creationId xmlns:a16="http://schemas.microsoft.com/office/drawing/2014/main" id="{14265559-8E1C-27BE-85D4-4795A1CFCE6C}"/>
                </a:ext>
              </a:extLst>
            </p:cNvPr>
            <p:cNvSpPr txBox="1"/>
            <p:nvPr/>
          </p:nvSpPr>
          <p:spPr>
            <a:xfrm>
              <a:off x="6583644" y="5603043"/>
              <a:ext cx="138290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kumimoji="1" lang="ja-JP" altLang="en-US" sz="600" dirty="0">
                  <a:effectLst>
                    <a:outerShdw blurRad="127000" algn="ctr" rotWithShape="0">
                      <a:schemeClr val="bg1"/>
                    </a:outerShdw>
                  </a:effectLst>
                  <a:latin typeface="Meiryo UI" panose="020B0604030504040204" pitchFamily="50" charset="-128"/>
                  <a:ea typeface="Meiryo UI" panose="020B0604030504040204" pitchFamily="50" charset="-128"/>
                </a:rPr>
                <a:t>かん</a:t>
              </a:r>
            </a:p>
          </p:txBody>
        </p:sp>
      </p:grpSp>
      <p:grpSp>
        <p:nvGrpSpPr>
          <p:cNvPr id="56" name="グループ化 55">
            <a:extLst>
              <a:ext uri="{FF2B5EF4-FFF2-40B4-BE49-F238E27FC236}">
                <a16:creationId xmlns:a16="http://schemas.microsoft.com/office/drawing/2014/main" id="{18871352-C72D-17E0-9766-D41E87F1C129}"/>
              </a:ext>
            </a:extLst>
          </p:cNvPr>
          <p:cNvGrpSpPr/>
          <p:nvPr/>
        </p:nvGrpSpPr>
        <p:grpSpPr>
          <a:xfrm>
            <a:off x="8256649" y="3913943"/>
            <a:ext cx="672527" cy="273164"/>
            <a:chOff x="6132639" y="5603043"/>
            <a:chExt cx="672527" cy="273164"/>
          </a:xfrm>
        </p:grpSpPr>
        <p:sp>
          <p:nvSpPr>
            <p:cNvPr id="57" name="object 26">
              <a:extLst>
                <a:ext uri="{FF2B5EF4-FFF2-40B4-BE49-F238E27FC236}">
                  <a16:creationId xmlns:a16="http://schemas.microsoft.com/office/drawing/2014/main" id="{D875419F-7975-EB71-916D-621E318CB009}"/>
                </a:ext>
              </a:extLst>
            </p:cNvPr>
            <p:cNvSpPr/>
            <p:nvPr/>
          </p:nvSpPr>
          <p:spPr>
            <a:xfrm>
              <a:off x="6132639" y="5624112"/>
              <a:ext cx="672527" cy="252095"/>
            </a:xfrm>
            <a:custGeom>
              <a:avLst/>
              <a:gdLst/>
              <a:ahLst/>
              <a:cxnLst/>
              <a:rect l="l" t="t" r="r" b="b"/>
              <a:pathLst>
                <a:path w="796925" h="252095">
                  <a:moveTo>
                    <a:pt x="670699" y="0"/>
                  </a:moveTo>
                  <a:lnTo>
                    <a:pt x="126009" y="0"/>
                  </a:lnTo>
                  <a:lnTo>
                    <a:pt x="76959" y="9902"/>
                  </a:lnTo>
                  <a:lnTo>
                    <a:pt x="36906" y="36906"/>
                  </a:lnTo>
                  <a:lnTo>
                    <a:pt x="9902" y="76959"/>
                  </a:lnTo>
                  <a:lnTo>
                    <a:pt x="0" y="126009"/>
                  </a:lnTo>
                  <a:lnTo>
                    <a:pt x="9902" y="175051"/>
                  </a:lnTo>
                  <a:lnTo>
                    <a:pt x="36906" y="215101"/>
                  </a:lnTo>
                  <a:lnTo>
                    <a:pt x="76959" y="242104"/>
                  </a:lnTo>
                  <a:lnTo>
                    <a:pt x="126009" y="252006"/>
                  </a:lnTo>
                  <a:lnTo>
                    <a:pt x="670699" y="252006"/>
                  </a:lnTo>
                  <a:lnTo>
                    <a:pt x="719742" y="242104"/>
                  </a:lnTo>
                  <a:lnTo>
                    <a:pt x="759791" y="215101"/>
                  </a:lnTo>
                  <a:lnTo>
                    <a:pt x="786794" y="175051"/>
                  </a:lnTo>
                  <a:lnTo>
                    <a:pt x="796696" y="126009"/>
                  </a:lnTo>
                  <a:lnTo>
                    <a:pt x="786794" y="76959"/>
                  </a:lnTo>
                  <a:lnTo>
                    <a:pt x="759791" y="36906"/>
                  </a:lnTo>
                  <a:lnTo>
                    <a:pt x="719742" y="9902"/>
                  </a:lnTo>
                  <a:lnTo>
                    <a:pt x="6706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58" name="object 27">
              <a:extLst>
                <a:ext uri="{FF2B5EF4-FFF2-40B4-BE49-F238E27FC236}">
                  <a16:creationId xmlns:a16="http://schemas.microsoft.com/office/drawing/2014/main" id="{B0E197F9-0351-BA7B-755E-CC11AE450D5C}"/>
                </a:ext>
              </a:extLst>
            </p:cNvPr>
            <p:cNvSpPr txBox="1"/>
            <p:nvPr/>
          </p:nvSpPr>
          <p:spPr>
            <a:xfrm>
              <a:off x="6192588" y="5658710"/>
              <a:ext cx="557316" cy="18466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sz="1200" b="1" spc="-15" dirty="0">
                  <a:solidFill>
                    <a:srgbClr val="231F2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A P-OTF ネオツデイKL+ ProN EL"/>
                </a:rPr>
                <a:t>アルミ缶</a:t>
              </a:r>
              <a:endParaRPr sz="1200" b="1" dirty="0"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endParaRPr>
            </a:p>
          </p:txBody>
        </p:sp>
        <p:sp>
          <p:nvSpPr>
            <p:cNvPr id="59" name="テキスト ボックス 58">
              <a:extLst>
                <a:ext uri="{FF2B5EF4-FFF2-40B4-BE49-F238E27FC236}">
                  <a16:creationId xmlns:a16="http://schemas.microsoft.com/office/drawing/2014/main" id="{740036B6-E2C1-5136-352A-12848490BF99}"/>
                </a:ext>
              </a:extLst>
            </p:cNvPr>
            <p:cNvSpPr txBox="1"/>
            <p:nvPr/>
          </p:nvSpPr>
          <p:spPr>
            <a:xfrm>
              <a:off x="6580086" y="5603043"/>
              <a:ext cx="138290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kumimoji="1" lang="ja-JP" altLang="en-US" sz="600" dirty="0">
                  <a:effectLst>
                    <a:outerShdw blurRad="127000" algn="ctr" rotWithShape="0">
                      <a:schemeClr val="bg1"/>
                    </a:outerShdw>
                  </a:effectLst>
                  <a:latin typeface="Meiryo UI" panose="020B0604030504040204" pitchFamily="50" charset="-128"/>
                  <a:ea typeface="Meiryo UI" panose="020B0604030504040204" pitchFamily="50" charset="-128"/>
                </a:rPr>
                <a:t>かん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506411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743200" y="2309812"/>
            <a:ext cx="4597400" cy="24929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sz="5400" b="1" spc="-15" dirty="0" err="1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なぜ海が</a:t>
            </a:r>
            <a:endParaRPr lang="en-US" sz="5400" b="1" dirty="0"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  <a:p>
            <a:pPr algn="ctr"/>
            <a:r>
              <a:rPr sz="5400" b="1" spc="-10" dirty="0" err="1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プラスチックごみ</a:t>
            </a:r>
            <a:endParaRPr lang="en-US" sz="5400" b="1" spc="-10" dirty="0">
              <a:solidFill>
                <a:srgbClr val="231F20"/>
              </a:solidFill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  <a:p>
            <a:pPr algn="ctr"/>
            <a:r>
              <a:rPr sz="5400" b="1" spc="-10" dirty="0" err="1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だらけなの</a:t>
            </a:r>
            <a:r>
              <a:rPr lang="en-US" altLang="ja-JP" sz="5400" b="1" spc="-10" dirty="0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?</a:t>
            </a:r>
            <a:endParaRPr sz="5400" b="1" dirty="0"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521558" y="1330846"/>
            <a:ext cx="3040684" cy="612140"/>
          </a:xfrm>
          <a:custGeom>
            <a:avLst/>
            <a:gdLst/>
            <a:ahLst/>
            <a:cxnLst/>
            <a:rect l="l" t="t" r="r" b="b"/>
            <a:pathLst>
              <a:path w="3600450" h="612139">
                <a:moveTo>
                  <a:pt x="3294037" y="0"/>
                </a:moveTo>
                <a:lnTo>
                  <a:pt x="305955" y="0"/>
                </a:lnTo>
                <a:lnTo>
                  <a:pt x="256325" y="4004"/>
                </a:lnTo>
                <a:lnTo>
                  <a:pt x="209245" y="15597"/>
                </a:lnTo>
                <a:lnTo>
                  <a:pt x="165346" y="34150"/>
                </a:lnTo>
                <a:lnTo>
                  <a:pt x="125257" y="59032"/>
                </a:lnTo>
                <a:lnTo>
                  <a:pt x="89608" y="89612"/>
                </a:lnTo>
                <a:lnTo>
                  <a:pt x="59028" y="125262"/>
                </a:lnTo>
                <a:lnTo>
                  <a:pt x="34148" y="165351"/>
                </a:lnTo>
                <a:lnTo>
                  <a:pt x="15596" y="209250"/>
                </a:lnTo>
                <a:lnTo>
                  <a:pt x="4004" y="256328"/>
                </a:lnTo>
                <a:lnTo>
                  <a:pt x="0" y="305955"/>
                </a:lnTo>
                <a:lnTo>
                  <a:pt x="4004" y="355583"/>
                </a:lnTo>
                <a:lnTo>
                  <a:pt x="15596" y="402660"/>
                </a:lnTo>
                <a:lnTo>
                  <a:pt x="34148" y="446559"/>
                </a:lnTo>
                <a:lnTo>
                  <a:pt x="59028" y="486648"/>
                </a:lnTo>
                <a:lnTo>
                  <a:pt x="89608" y="522298"/>
                </a:lnTo>
                <a:lnTo>
                  <a:pt x="125257" y="552879"/>
                </a:lnTo>
                <a:lnTo>
                  <a:pt x="165346" y="577760"/>
                </a:lnTo>
                <a:lnTo>
                  <a:pt x="209245" y="596313"/>
                </a:lnTo>
                <a:lnTo>
                  <a:pt x="256325" y="607906"/>
                </a:lnTo>
                <a:lnTo>
                  <a:pt x="305955" y="611911"/>
                </a:lnTo>
                <a:lnTo>
                  <a:pt x="3294037" y="611911"/>
                </a:lnTo>
                <a:lnTo>
                  <a:pt x="3343664" y="607906"/>
                </a:lnTo>
                <a:lnTo>
                  <a:pt x="3390742" y="596313"/>
                </a:lnTo>
                <a:lnTo>
                  <a:pt x="3434640" y="577760"/>
                </a:lnTo>
                <a:lnTo>
                  <a:pt x="3474730" y="552879"/>
                </a:lnTo>
                <a:lnTo>
                  <a:pt x="3510380" y="522298"/>
                </a:lnTo>
                <a:lnTo>
                  <a:pt x="3540960" y="486648"/>
                </a:lnTo>
                <a:lnTo>
                  <a:pt x="3565842" y="446559"/>
                </a:lnTo>
                <a:lnTo>
                  <a:pt x="3584394" y="402660"/>
                </a:lnTo>
                <a:lnTo>
                  <a:pt x="3595988" y="355583"/>
                </a:lnTo>
                <a:lnTo>
                  <a:pt x="3599992" y="305955"/>
                </a:lnTo>
                <a:lnTo>
                  <a:pt x="3595988" y="256328"/>
                </a:lnTo>
                <a:lnTo>
                  <a:pt x="3584394" y="209250"/>
                </a:lnTo>
                <a:lnTo>
                  <a:pt x="3565842" y="165351"/>
                </a:lnTo>
                <a:lnTo>
                  <a:pt x="3540960" y="125262"/>
                </a:lnTo>
                <a:lnTo>
                  <a:pt x="3510380" y="89612"/>
                </a:lnTo>
                <a:lnTo>
                  <a:pt x="3474730" y="59032"/>
                </a:lnTo>
                <a:lnTo>
                  <a:pt x="3434640" y="34150"/>
                </a:lnTo>
                <a:lnTo>
                  <a:pt x="3390742" y="15597"/>
                </a:lnTo>
                <a:lnTo>
                  <a:pt x="3343664" y="4004"/>
                </a:lnTo>
                <a:lnTo>
                  <a:pt x="3294037" y="0"/>
                </a:lnTo>
                <a:close/>
              </a:path>
            </a:pathLst>
          </a:custGeom>
          <a:solidFill>
            <a:srgbClr val="0074B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3753358" y="1415060"/>
            <a:ext cx="2638799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1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みんなで考えよう!</a:t>
            </a:r>
            <a:endParaRPr sz="28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938EF12-92D8-EEA5-8FCF-A422C3D3D299}"/>
              </a:ext>
            </a:extLst>
          </p:cNvPr>
          <p:cNvSpPr txBox="1"/>
          <p:nvPr/>
        </p:nvSpPr>
        <p:spPr>
          <a:xfrm>
            <a:off x="5041900" y="1345810"/>
            <a:ext cx="30480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9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かんが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ED73152-325D-496D-ACF5-974C8BDD4C0B}"/>
              </a:ext>
            </a:extLst>
          </p:cNvPr>
          <p:cNvSpPr txBox="1"/>
          <p:nvPr/>
        </p:nvSpPr>
        <p:spPr>
          <a:xfrm>
            <a:off x="5270500" y="2243084"/>
            <a:ext cx="32023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うみ</a:t>
            </a:r>
          </a:p>
        </p:txBody>
      </p:sp>
      <p:pic>
        <p:nvPicPr>
          <p:cNvPr id="7" name="グラフィックス 6">
            <a:extLst>
              <a:ext uri="{FF2B5EF4-FFF2-40B4-BE49-F238E27FC236}">
                <a16:creationId xmlns:a16="http://schemas.microsoft.com/office/drawing/2014/main" id="{3D7DB1C2-25D0-33C2-0D7E-EECAE3B6DD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-112700" y="5522589"/>
            <a:ext cx="10260000" cy="214503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45653" y="1321775"/>
            <a:ext cx="2792494" cy="612140"/>
          </a:xfrm>
          <a:custGeom>
            <a:avLst/>
            <a:gdLst/>
            <a:ahLst/>
            <a:cxnLst/>
            <a:rect l="l" t="t" r="r" b="b"/>
            <a:pathLst>
              <a:path w="3600450" h="612139">
                <a:moveTo>
                  <a:pt x="3294037" y="0"/>
                </a:moveTo>
                <a:lnTo>
                  <a:pt x="305955" y="0"/>
                </a:lnTo>
                <a:lnTo>
                  <a:pt x="256325" y="4004"/>
                </a:lnTo>
                <a:lnTo>
                  <a:pt x="209245" y="15597"/>
                </a:lnTo>
                <a:lnTo>
                  <a:pt x="165346" y="34150"/>
                </a:lnTo>
                <a:lnTo>
                  <a:pt x="125257" y="59032"/>
                </a:lnTo>
                <a:lnTo>
                  <a:pt x="89608" y="89612"/>
                </a:lnTo>
                <a:lnTo>
                  <a:pt x="59028" y="125262"/>
                </a:lnTo>
                <a:lnTo>
                  <a:pt x="34148" y="165351"/>
                </a:lnTo>
                <a:lnTo>
                  <a:pt x="15596" y="209250"/>
                </a:lnTo>
                <a:lnTo>
                  <a:pt x="4004" y="256328"/>
                </a:lnTo>
                <a:lnTo>
                  <a:pt x="0" y="305955"/>
                </a:lnTo>
                <a:lnTo>
                  <a:pt x="4004" y="355583"/>
                </a:lnTo>
                <a:lnTo>
                  <a:pt x="15596" y="402660"/>
                </a:lnTo>
                <a:lnTo>
                  <a:pt x="34148" y="446559"/>
                </a:lnTo>
                <a:lnTo>
                  <a:pt x="59028" y="486648"/>
                </a:lnTo>
                <a:lnTo>
                  <a:pt x="89608" y="522298"/>
                </a:lnTo>
                <a:lnTo>
                  <a:pt x="125257" y="552879"/>
                </a:lnTo>
                <a:lnTo>
                  <a:pt x="165346" y="577760"/>
                </a:lnTo>
                <a:lnTo>
                  <a:pt x="209245" y="596313"/>
                </a:lnTo>
                <a:lnTo>
                  <a:pt x="256325" y="607906"/>
                </a:lnTo>
                <a:lnTo>
                  <a:pt x="305955" y="611911"/>
                </a:lnTo>
                <a:lnTo>
                  <a:pt x="3294037" y="611911"/>
                </a:lnTo>
                <a:lnTo>
                  <a:pt x="3343664" y="607906"/>
                </a:lnTo>
                <a:lnTo>
                  <a:pt x="3390742" y="596313"/>
                </a:lnTo>
                <a:lnTo>
                  <a:pt x="3434640" y="577760"/>
                </a:lnTo>
                <a:lnTo>
                  <a:pt x="3474730" y="552879"/>
                </a:lnTo>
                <a:lnTo>
                  <a:pt x="3510380" y="522298"/>
                </a:lnTo>
                <a:lnTo>
                  <a:pt x="3540960" y="486648"/>
                </a:lnTo>
                <a:lnTo>
                  <a:pt x="3565842" y="446559"/>
                </a:lnTo>
                <a:lnTo>
                  <a:pt x="3584394" y="402660"/>
                </a:lnTo>
                <a:lnTo>
                  <a:pt x="3595988" y="355583"/>
                </a:lnTo>
                <a:lnTo>
                  <a:pt x="3599992" y="305955"/>
                </a:lnTo>
                <a:lnTo>
                  <a:pt x="3595988" y="256328"/>
                </a:lnTo>
                <a:lnTo>
                  <a:pt x="3584394" y="209250"/>
                </a:lnTo>
                <a:lnTo>
                  <a:pt x="3565842" y="165351"/>
                </a:lnTo>
                <a:lnTo>
                  <a:pt x="3540960" y="125262"/>
                </a:lnTo>
                <a:lnTo>
                  <a:pt x="3510380" y="89612"/>
                </a:lnTo>
                <a:lnTo>
                  <a:pt x="3474730" y="59032"/>
                </a:lnTo>
                <a:lnTo>
                  <a:pt x="3434640" y="34150"/>
                </a:lnTo>
                <a:lnTo>
                  <a:pt x="3390742" y="15597"/>
                </a:lnTo>
                <a:lnTo>
                  <a:pt x="3343664" y="4004"/>
                </a:lnTo>
                <a:lnTo>
                  <a:pt x="3294037" y="0"/>
                </a:lnTo>
                <a:close/>
              </a:path>
            </a:pathLst>
          </a:custGeom>
          <a:solidFill>
            <a:srgbClr val="F15A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25506" y="1401785"/>
            <a:ext cx="2432788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2800" b="1" spc="-5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なるほど! そうか!</a:t>
            </a:r>
            <a:endParaRPr sz="28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703352" y="2309824"/>
            <a:ext cx="6673758" cy="253146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84200" marR="147955" indent="-571500" algn="ctr">
              <a:spcBef>
                <a:spcPts val="100"/>
              </a:spcBef>
            </a:pPr>
            <a:r>
              <a:rPr sz="5400" b="1" spc="-5" dirty="0" err="1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陸のプラスチックごみが</a:t>
            </a:r>
            <a:endParaRPr lang="en-US" sz="5400" b="1" spc="-5" dirty="0">
              <a:solidFill>
                <a:srgbClr val="231F20"/>
              </a:solidFill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  <a:p>
            <a:pPr marL="584200" marR="147955" indent="-571500" algn="ctr">
              <a:spcBef>
                <a:spcPts val="100"/>
              </a:spcBef>
            </a:pPr>
            <a:r>
              <a:rPr sz="5400" b="1" spc="-10" dirty="0" err="1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雨や風で溝や川から</a:t>
            </a:r>
            <a:endParaRPr lang="en-US" sz="5400" b="1" dirty="0"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  <a:p>
            <a:pPr marL="584200" marR="147955" indent="-571500" algn="ctr">
              <a:spcBef>
                <a:spcPts val="100"/>
              </a:spcBef>
            </a:pPr>
            <a:r>
              <a:rPr sz="5400" b="1" spc="-5" dirty="0" err="1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海に流れ出ているから</a:t>
            </a:r>
            <a:r>
              <a:rPr lang="en-US" altLang="ja-JP" sz="5400" b="1" spc="-5" dirty="0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｡</a:t>
            </a:r>
            <a:endParaRPr sz="5400" b="1" dirty="0"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DB4AB0F-548C-8490-10CB-B1FAC0A2E99A}"/>
              </a:ext>
            </a:extLst>
          </p:cNvPr>
          <p:cNvSpPr txBox="1"/>
          <p:nvPr/>
        </p:nvSpPr>
        <p:spPr>
          <a:xfrm>
            <a:off x="1993900" y="2257425"/>
            <a:ext cx="3048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りく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A9FA86D-4C3B-3420-1A08-826384C5E5DC}"/>
              </a:ext>
            </a:extLst>
          </p:cNvPr>
          <p:cNvSpPr txBox="1"/>
          <p:nvPr/>
        </p:nvSpPr>
        <p:spPr>
          <a:xfrm>
            <a:off x="2399546" y="3100425"/>
            <a:ext cx="416635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あめ                   かぜ                     みぞ                  かわ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FD693C6-FBE2-B12C-DBCE-935323625905}"/>
              </a:ext>
            </a:extLst>
          </p:cNvPr>
          <p:cNvSpPr txBox="1"/>
          <p:nvPr/>
        </p:nvSpPr>
        <p:spPr>
          <a:xfrm>
            <a:off x="2070100" y="3933825"/>
            <a:ext cx="27432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うみ                   なが                    で</a:t>
            </a:r>
          </a:p>
        </p:txBody>
      </p:sp>
      <p:pic>
        <p:nvPicPr>
          <p:cNvPr id="8" name="グラフィックス 7">
            <a:extLst>
              <a:ext uri="{FF2B5EF4-FFF2-40B4-BE49-F238E27FC236}">
                <a16:creationId xmlns:a16="http://schemas.microsoft.com/office/drawing/2014/main" id="{0A0DBB80-908D-B5F5-6099-6F20A42FF6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-112700" y="5522589"/>
            <a:ext cx="10260000" cy="214503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2"/>
            <a:ext cx="10083800" cy="7559992"/>
            <a:chOff x="0" y="12"/>
            <a:chExt cx="10079990" cy="7559992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780002"/>
              <a:ext cx="5039995" cy="378000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39995" y="12"/>
              <a:ext cx="5039995" cy="755999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6117685" y="3110635"/>
              <a:ext cx="2878912" cy="321945"/>
            </a:xfrm>
            <a:custGeom>
              <a:avLst/>
              <a:gdLst/>
              <a:ahLst/>
              <a:cxnLst/>
              <a:rect l="l" t="t" r="r" b="b"/>
              <a:pathLst>
                <a:path w="3600450" h="321945">
                  <a:moveTo>
                    <a:pt x="3439134" y="0"/>
                  </a:moveTo>
                  <a:lnTo>
                    <a:pt x="160870" y="0"/>
                  </a:lnTo>
                  <a:lnTo>
                    <a:pt x="118104" y="5746"/>
                  </a:lnTo>
                  <a:lnTo>
                    <a:pt x="79675" y="21962"/>
                  </a:lnTo>
                  <a:lnTo>
                    <a:pt x="47116" y="47115"/>
                  </a:lnTo>
                  <a:lnTo>
                    <a:pt x="21963" y="79671"/>
                  </a:lnTo>
                  <a:lnTo>
                    <a:pt x="5746" y="118096"/>
                  </a:lnTo>
                  <a:lnTo>
                    <a:pt x="0" y="160858"/>
                  </a:lnTo>
                  <a:lnTo>
                    <a:pt x="5746" y="203624"/>
                  </a:lnTo>
                  <a:lnTo>
                    <a:pt x="21963" y="242054"/>
                  </a:lnTo>
                  <a:lnTo>
                    <a:pt x="47116" y="274612"/>
                  </a:lnTo>
                  <a:lnTo>
                    <a:pt x="79675" y="299766"/>
                  </a:lnTo>
                  <a:lnTo>
                    <a:pt x="118104" y="315982"/>
                  </a:lnTo>
                  <a:lnTo>
                    <a:pt x="160870" y="321729"/>
                  </a:lnTo>
                  <a:lnTo>
                    <a:pt x="3439134" y="321729"/>
                  </a:lnTo>
                  <a:lnTo>
                    <a:pt x="3481901" y="315982"/>
                  </a:lnTo>
                  <a:lnTo>
                    <a:pt x="3520330" y="299766"/>
                  </a:lnTo>
                  <a:lnTo>
                    <a:pt x="3552888" y="274612"/>
                  </a:lnTo>
                  <a:lnTo>
                    <a:pt x="3578042" y="242054"/>
                  </a:lnTo>
                  <a:lnTo>
                    <a:pt x="3594259" y="203624"/>
                  </a:lnTo>
                  <a:lnTo>
                    <a:pt x="3600005" y="160858"/>
                  </a:lnTo>
                  <a:lnTo>
                    <a:pt x="3594259" y="118096"/>
                  </a:lnTo>
                  <a:lnTo>
                    <a:pt x="3578042" y="79671"/>
                  </a:lnTo>
                  <a:lnTo>
                    <a:pt x="3552888" y="47115"/>
                  </a:lnTo>
                  <a:lnTo>
                    <a:pt x="3520330" y="21962"/>
                  </a:lnTo>
                  <a:lnTo>
                    <a:pt x="3481901" y="5746"/>
                  </a:lnTo>
                  <a:lnTo>
                    <a:pt x="34391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88379" y="530784"/>
            <a:ext cx="3987800" cy="21473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>
              <a:lnSpc>
                <a:spcPct val="150000"/>
              </a:lnSpc>
            </a:pPr>
            <a:r>
              <a:rPr sz="2400" b="1" spc="-5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ルールを守らずに捨てられた</a:t>
            </a:r>
            <a:r>
              <a:rPr lang="en-US" sz="2400" b="1" spc="-5" dirty="0">
                <a:latin typeface="Meiryo UI" panose="020B0604030504040204" pitchFamily="50" charset="-128"/>
                <a:ea typeface="Meiryo UI" panose="020B0604030504040204" pitchFamily="50" charset="-128"/>
              </a:rPr>
              <a:t/>
            </a:r>
            <a:br>
              <a:rPr lang="en-US" sz="2400" b="1" spc="-5" dirty="0"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sz="2400" b="1" spc="-10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プラスチックごみが</a:t>
            </a:r>
            <a:endParaRPr sz="24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R="919480">
              <a:lnSpc>
                <a:spcPct val="150000"/>
              </a:lnSpc>
            </a:pPr>
            <a:r>
              <a:rPr sz="2400" b="1" spc="-5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雨や風で溝や川に入り</a:t>
            </a:r>
            <a:r>
              <a:rPr lang="en-US" sz="2400" b="1" spc="-5" dirty="0">
                <a:latin typeface="Meiryo UI" panose="020B0604030504040204" pitchFamily="50" charset="-128"/>
                <a:ea typeface="Meiryo UI" panose="020B0604030504040204" pitchFamily="50" charset="-128"/>
              </a:rPr>
              <a:t/>
            </a:r>
            <a:br>
              <a:rPr lang="en-US" sz="2400" b="1" spc="-5" dirty="0"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sz="2400" b="1" spc="-5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海に流れ出ています</a:t>
            </a:r>
            <a:r>
              <a:rPr sz="2400" b="1" spc="-5" dirty="0">
                <a:latin typeface="Meiryo UI" panose="020B0604030504040204" pitchFamily="50" charset="-128"/>
                <a:ea typeface="Meiryo UI" panose="020B0604030504040204" pitchFamily="50" charset="-128"/>
              </a:rPr>
              <a:t>。</a:t>
            </a:r>
            <a:endParaRPr sz="24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302697" y="3153328"/>
            <a:ext cx="251460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溝や川から海へ流れて行きます</a:t>
            </a:r>
            <a:endParaRPr sz="1400" b="1" dirty="0"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900950" y="6890635"/>
            <a:ext cx="3240000" cy="321945"/>
          </a:xfrm>
          <a:custGeom>
            <a:avLst/>
            <a:gdLst/>
            <a:ahLst/>
            <a:cxnLst/>
            <a:rect l="l" t="t" r="r" b="b"/>
            <a:pathLst>
              <a:path w="3420110" h="321945">
                <a:moveTo>
                  <a:pt x="3259137" y="0"/>
                </a:moveTo>
                <a:lnTo>
                  <a:pt x="160870" y="0"/>
                </a:lnTo>
                <a:lnTo>
                  <a:pt x="118104" y="5746"/>
                </a:lnTo>
                <a:lnTo>
                  <a:pt x="79675" y="21962"/>
                </a:lnTo>
                <a:lnTo>
                  <a:pt x="47116" y="47115"/>
                </a:lnTo>
                <a:lnTo>
                  <a:pt x="21963" y="79671"/>
                </a:lnTo>
                <a:lnTo>
                  <a:pt x="5746" y="118096"/>
                </a:lnTo>
                <a:lnTo>
                  <a:pt x="0" y="160858"/>
                </a:lnTo>
                <a:lnTo>
                  <a:pt x="5746" y="203624"/>
                </a:lnTo>
                <a:lnTo>
                  <a:pt x="21963" y="242054"/>
                </a:lnTo>
                <a:lnTo>
                  <a:pt x="47117" y="274612"/>
                </a:lnTo>
                <a:lnTo>
                  <a:pt x="79675" y="299766"/>
                </a:lnTo>
                <a:lnTo>
                  <a:pt x="118104" y="315982"/>
                </a:lnTo>
                <a:lnTo>
                  <a:pt x="160870" y="321729"/>
                </a:lnTo>
                <a:lnTo>
                  <a:pt x="3259137" y="321729"/>
                </a:lnTo>
                <a:lnTo>
                  <a:pt x="3301904" y="315982"/>
                </a:lnTo>
                <a:lnTo>
                  <a:pt x="3340333" y="299766"/>
                </a:lnTo>
                <a:lnTo>
                  <a:pt x="3372891" y="274612"/>
                </a:lnTo>
                <a:lnTo>
                  <a:pt x="3398045" y="242054"/>
                </a:lnTo>
                <a:lnTo>
                  <a:pt x="3414262" y="203624"/>
                </a:lnTo>
                <a:lnTo>
                  <a:pt x="3420008" y="160858"/>
                </a:lnTo>
                <a:lnTo>
                  <a:pt x="3414262" y="118096"/>
                </a:lnTo>
                <a:lnTo>
                  <a:pt x="3398045" y="79671"/>
                </a:lnTo>
                <a:lnTo>
                  <a:pt x="3372891" y="47115"/>
                </a:lnTo>
                <a:lnTo>
                  <a:pt x="3340333" y="21962"/>
                </a:lnTo>
                <a:lnTo>
                  <a:pt x="3301904" y="5746"/>
                </a:lnTo>
                <a:lnTo>
                  <a:pt x="325913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978990" y="6937257"/>
            <a:ext cx="304800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ぽい捨てやルールを守らないごみ捨て</a:t>
            </a:r>
            <a:endParaRPr sz="1400" b="1" dirty="0"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681866" y="6890635"/>
            <a:ext cx="3780000" cy="321945"/>
          </a:xfrm>
          <a:custGeom>
            <a:avLst/>
            <a:gdLst/>
            <a:ahLst/>
            <a:cxnLst/>
            <a:rect l="l" t="t" r="r" b="b"/>
            <a:pathLst>
              <a:path w="4566284" h="321945">
                <a:moveTo>
                  <a:pt x="4405236" y="0"/>
                </a:moveTo>
                <a:lnTo>
                  <a:pt x="160870" y="0"/>
                </a:lnTo>
                <a:lnTo>
                  <a:pt x="118104" y="5746"/>
                </a:lnTo>
                <a:lnTo>
                  <a:pt x="79675" y="21962"/>
                </a:lnTo>
                <a:lnTo>
                  <a:pt x="47116" y="47115"/>
                </a:lnTo>
                <a:lnTo>
                  <a:pt x="21963" y="79671"/>
                </a:lnTo>
                <a:lnTo>
                  <a:pt x="5746" y="118096"/>
                </a:lnTo>
                <a:lnTo>
                  <a:pt x="0" y="160858"/>
                </a:lnTo>
                <a:lnTo>
                  <a:pt x="5746" y="203624"/>
                </a:lnTo>
                <a:lnTo>
                  <a:pt x="21963" y="242054"/>
                </a:lnTo>
                <a:lnTo>
                  <a:pt x="47116" y="274612"/>
                </a:lnTo>
                <a:lnTo>
                  <a:pt x="79675" y="299766"/>
                </a:lnTo>
                <a:lnTo>
                  <a:pt x="118104" y="315982"/>
                </a:lnTo>
                <a:lnTo>
                  <a:pt x="160870" y="321729"/>
                </a:lnTo>
                <a:lnTo>
                  <a:pt x="4405236" y="321729"/>
                </a:lnTo>
                <a:lnTo>
                  <a:pt x="4448003" y="315982"/>
                </a:lnTo>
                <a:lnTo>
                  <a:pt x="4486432" y="299766"/>
                </a:lnTo>
                <a:lnTo>
                  <a:pt x="4518990" y="274612"/>
                </a:lnTo>
                <a:lnTo>
                  <a:pt x="4544144" y="242054"/>
                </a:lnTo>
                <a:lnTo>
                  <a:pt x="4560360" y="203624"/>
                </a:lnTo>
                <a:lnTo>
                  <a:pt x="4566107" y="160858"/>
                </a:lnTo>
                <a:lnTo>
                  <a:pt x="4560360" y="118096"/>
                </a:lnTo>
                <a:lnTo>
                  <a:pt x="4544144" y="79671"/>
                </a:lnTo>
                <a:lnTo>
                  <a:pt x="4518990" y="47115"/>
                </a:lnTo>
                <a:lnTo>
                  <a:pt x="4486432" y="21962"/>
                </a:lnTo>
                <a:lnTo>
                  <a:pt x="4448003" y="5746"/>
                </a:lnTo>
                <a:lnTo>
                  <a:pt x="440523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5603366" y="6933327"/>
            <a:ext cx="393700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海に入ったプラスチックごみは海を漂い続けます</a:t>
            </a:r>
            <a:endParaRPr sz="1400" b="1" dirty="0"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6C209528-9154-4CBD-E4BD-8B2070E7E075}"/>
              </a:ext>
            </a:extLst>
          </p:cNvPr>
          <p:cNvSpPr txBox="1"/>
          <p:nvPr/>
        </p:nvSpPr>
        <p:spPr>
          <a:xfrm>
            <a:off x="1765300" y="545600"/>
            <a:ext cx="140712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9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まも                       す 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E129425B-682A-363C-0A3D-26C621356D6B}"/>
              </a:ext>
            </a:extLst>
          </p:cNvPr>
          <p:cNvSpPr txBox="1"/>
          <p:nvPr/>
        </p:nvSpPr>
        <p:spPr>
          <a:xfrm>
            <a:off x="706201" y="1653861"/>
            <a:ext cx="298192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9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あめ          かぜ          みぞ          かわ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92680931-4D10-4E09-1D1E-66B332A2F989}"/>
              </a:ext>
            </a:extLst>
          </p:cNvPr>
          <p:cNvSpPr txBox="1"/>
          <p:nvPr/>
        </p:nvSpPr>
        <p:spPr>
          <a:xfrm>
            <a:off x="720129" y="2204778"/>
            <a:ext cx="298192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9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うみ          なが          で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F3E844EA-B91E-D969-783F-590C8F4862E5}"/>
              </a:ext>
            </a:extLst>
          </p:cNvPr>
          <p:cNvSpPr txBox="1"/>
          <p:nvPr/>
        </p:nvSpPr>
        <p:spPr>
          <a:xfrm>
            <a:off x="6489700" y="3110636"/>
            <a:ext cx="1686155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みぞ       かわ              うみ       なが               い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4F4CBE7-6D2E-F858-6989-4EBDA184D736}"/>
              </a:ext>
            </a:extLst>
          </p:cNvPr>
          <p:cNvSpPr txBox="1"/>
          <p:nvPr/>
        </p:nvSpPr>
        <p:spPr>
          <a:xfrm>
            <a:off x="1566958" y="6890202"/>
            <a:ext cx="2135092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す                                      まも                                  す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5C59425D-5D4B-1D74-3119-E6D2EC976AF3}"/>
              </a:ext>
            </a:extLst>
          </p:cNvPr>
          <p:cNvSpPr txBox="1"/>
          <p:nvPr/>
        </p:nvSpPr>
        <p:spPr>
          <a:xfrm>
            <a:off x="5940586" y="6887160"/>
            <a:ext cx="3910747" cy="953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うみ       はい                                                                 うみ       ただよ       つづ                                                                     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428145" y="2307436"/>
            <a:ext cx="7219635" cy="24929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sz="5400" b="1" dirty="0" err="1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世界の海には</a:t>
            </a:r>
            <a:endParaRPr lang="en-US" sz="5400" b="1" dirty="0">
              <a:solidFill>
                <a:srgbClr val="231F20"/>
              </a:solidFill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  <a:p>
            <a:pPr algn="ctr"/>
            <a:r>
              <a:rPr lang="ja-JP" altLang="en-US" sz="5400" b="1" dirty="0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年間</a:t>
            </a:r>
            <a:r>
              <a:rPr lang="en-US" altLang="ja-JP" sz="5400" b="1" dirty="0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800</a:t>
            </a:r>
            <a:r>
              <a:rPr lang="ja-JP" altLang="en-US" sz="5400" b="1" dirty="0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万トンの</a:t>
            </a:r>
            <a:endParaRPr lang="en-US" altLang="ja-JP" sz="5400" b="1" dirty="0">
              <a:solidFill>
                <a:srgbClr val="231F20"/>
              </a:solidFill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  <a:p>
            <a:pPr algn="ctr"/>
            <a:r>
              <a:rPr lang="ja-JP" altLang="en-US" sz="5400" b="1" dirty="0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プラスチックごみが流入</a:t>
            </a:r>
            <a:r>
              <a:rPr lang="en-US" altLang="ja-JP" sz="5400" b="1" dirty="0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 P-OTF ネオツデイKL+ ProN EL"/>
              </a:rPr>
              <a:t>!?</a:t>
            </a:r>
            <a:endParaRPr lang="ja-JP" altLang="en-US" sz="5400" b="1" dirty="0">
              <a:latin typeface="Meiryo UI" panose="020B0604030504040204" pitchFamily="50" charset="-128"/>
              <a:ea typeface="Meiryo UI" panose="020B0604030504040204" pitchFamily="50" charset="-128"/>
              <a:cs typeface="A P-OTF ネオツデイKL+ ProN EL"/>
            </a:endParaRPr>
          </a:p>
        </p:txBody>
      </p:sp>
      <p:sp>
        <p:nvSpPr>
          <p:cNvPr id="2" name="object 2"/>
          <p:cNvSpPr/>
          <p:nvPr/>
        </p:nvSpPr>
        <p:spPr>
          <a:xfrm>
            <a:off x="7038340" y="2297794"/>
            <a:ext cx="2270760" cy="915669"/>
          </a:xfrm>
          <a:custGeom>
            <a:avLst/>
            <a:gdLst/>
            <a:ahLst/>
            <a:cxnLst/>
            <a:rect l="l" t="t" r="r" b="b"/>
            <a:pathLst>
              <a:path w="2270759" h="915669">
                <a:moveTo>
                  <a:pt x="1135087" y="0"/>
                </a:moveTo>
                <a:lnTo>
                  <a:pt x="1068393" y="776"/>
                </a:lnTo>
                <a:lnTo>
                  <a:pt x="1002713" y="3079"/>
                </a:lnTo>
                <a:lnTo>
                  <a:pt x="938155" y="6863"/>
                </a:lnTo>
                <a:lnTo>
                  <a:pt x="874824" y="12087"/>
                </a:lnTo>
                <a:lnTo>
                  <a:pt x="812828" y="18707"/>
                </a:lnTo>
                <a:lnTo>
                  <a:pt x="752272" y="26681"/>
                </a:lnTo>
                <a:lnTo>
                  <a:pt x="693263" y="35965"/>
                </a:lnTo>
                <a:lnTo>
                  <a:pt x="635908" y="46517"/>
                </a:lnTo>
                <a:lnTo>
                  <a:pt x="580312" y="58294"/>
                </a:lnTo>
                <a:lnTo>
                  <a:pt x="526583" y="71253"/>
                </a:lnTo>
                <a:lnTo>
                  <a:pt x="474827" y="85350"/>
                </a:lnTo>
                <a:lnTo>
                  <a:pt x="425151" y="100544"/>
                </a:lnTo>
                <a:lnTo>
                  <a:pt x="377660" y="116791"/>
                </a:lnTo>
                <a:lnTo>
                  <a:pt x="332462" y="134048"/>
                </a:lnTo>
                <a:lnTo>
                  <a:pt x="289662" y="152272"/>
                </a:lnTo>
                <a:lnTo>
                  <a:pt x="249368" y="171421"/>
                </a:lnTo>
                <a:lnTo>
                  <a:pt x="211685" y="191451"/>
                </a:lnTo>
                <a:lnTo>
                  <a:pt x="176721" y="212320"/>
                </a:lnTo>
                <a:lnTo>
                  <a:pt x="144581" y="233984"/>
                </a:lnTo>
                <a:lnTo>
                  <a:pt x="89201" y="279527"/>
                </a:lnTo>
                <a:lnTo>
                  <a:pt x="46398" y="327738"/>
                </a:lnTo>
                <a:lnTo>
                  <a:pt x="17022" y="378273"/>
                </a:lnTo>
                <a:lnTo>
                  <a:pt x="1926" y="430789"/>
                </a:lnTo>
                <a:lnTo>
                  <a:pt x="0" y="457682"/>
                </a:lnTo>
                <a:lnTo>
                  <a:pt x="1926" y="484575"/>
                </a:lnTo>
                <a:lnTo>
                  <a:pt x="17022" y="537091"/>
                </a:lnTo>
                <a:lnTo>
                  <a:pt x="46398" y="587626"/>
                </a:lnTo>
                <a:lnTo>
                  <a:pt x="89201" y="635837"/>
                </a:lnTo>
                <a:lnTo>
                  <a:pt x="144581" y="681380"/>
                </a:lnTo>
                <a:lnTo>
                  <a:pt x="176721" y="703045"/>
                </a:lnTo>
                <a:lnTo>
                  <a:pt x="211685" y="723913"/>
                </a:lnTo>
                <a:lnTo>
                  <a:pt x="249368" y="743943"/>
                </a:lnTo>
                <a:lnTo>
                  <a:pt x="289662" y="763092"/>
                </a:lnTo>
                <a:lnTo>
                  <a:pt x="332462" y="781316"/>
                </a:lnTo>
                <a:lnTo>
                  <a:pt x="377660" y="798573"/>
                </a:lnTo>
                <a:lnTo>
                  <a:pt x="425151" y="814820"/>
                </a:lnTo>
                <a:lnTo>
                  <a:pt x="474827" y="830014"/>
                </a:lnTo>
                <a:lnTo>
                  <a:pt x="526583" y="844111"/>
                </a:lnTo>
                <a:lnTo>
                  <a:pt x="580312" y="857070"/>
                </a:lnTo>
                <a:lnTo>
                  <a:pt x="635908" y="868847"/>
                </a:lnTo>
                <a:lnTo>
                  <a:pt x="693263" y="879399"/>
                </a:lnTo>
                <a:lnTo>
                  <a:pt x="752272" y="888683"/>
                </a:lnTo>
                <a:lnTo>
                  <a:pt x="812828" y="896657"/>
                </a:lnTo>
                <a:lnTo>
                  <a:pt x="874824" y="903277"/>
                </a:lnTo>
                <a:lnTo>
                  <a:pt x="938155" y="908501"/>
                </a:lnTo>
                <a:lnTo>
                  <a:pt x="1002713" y="912286"/>
                </a:lnTo>
                <a:lnTo>
                  <a:pt x="1068393" y="914588"/>
                </a:lnTo>
                <a:lnTo>
                  <a:pt x="1135087" y="915365"/>
                </a:lnTo>
                <a:lnTo>
                  <a:pt x="1201783" y="914588"/>
                </a:lnTo>
                <a:lnTo>
                  <a:pt x="1267464" y="912286"/>
                </a:lnTo>
                <a:lnTo>
                  <a:pt x="1332023" y="908501"/>
                </a:lnTo>
                <a:lnTo>
                  <a:pt x="1395355" y="903277"/>
                </a:lnTo>
                <a:lnTo>
                  <a:pt x="1457353" y="896657"/>
                </a:lnTo>
                <a:lnTo>
                  <a:pt x="1517910" y="888683"/>
                </a:lnTo>
                <a:lnTo>
                  <a:pt x="1576919" y="879399"/>
                </a:lnTo>
                <a:lnTo>
                  <a:pt x="1634275" y="868847"/>
                </a:lnTo>
                <a:lnTo>
                  <a:pt x="1689871" y="857070"/>
                </a:lnTo>
                <a:lnTo>
                  <a:pt x="1743601" y="844111"/>
                </a:lnTo>
                <a:lnTo>
                  <a:pt x="1795357" y="830014"/>
                </a:lnTo>
                <a:lnTo>
                  <a:pt x="1845034" y="814820"/>
                </a:lnTo>
                <a:lnTo>
                  <a:pt x="1892525" y="798573"/>
                </a:lnTo>
                <a:lnTo>
                  <a:pt x="1937724" y="781316"/>
                </a:lnTo>
                <a:lnTo>
                  <a:pt x="1980524" y="763092"/>
                </a:lnTo>
                <a:lnTo>
                  <a:pt x="2020819" y="743943"/>
                </a:lnTo>
                <a:lnTo>
                  <a:pt x="2058502" y="723913"/>
                </a:lnTo>
                <a:lnTo>
                  <a:pt x="2093466" y="703045"/>
                </a:lnTo>
                <a:lnTo>
                  <a:pt x="2125606" y="681380"/>
                </a:lnTo>
                <a:lnTo>
                  <a:pt x="2180986" y="635837"/>
                </a:lnTo>
                <a:lnTo>
                  <a:pt x="2223790" y="587626"/>
                </a:lnTo>
                <a:lnTo>
                  <a:pt x="2253165" y="537091"/>
                </a:lnTo>
                <a:lnTo>
                  <a:pt x="2268261" y="484575"/>
                </a:lnTo>
                <a:lnTo>
                  <a:pt x="2270188" y="457682"/>
                </a:lnTo>
                <a:lnTo>
                  <a:pt x="2268261" y="430789"/>
                </a:lnTo>
                <a:lnTo>
                  <a:pt x="2253165" y="378273"/>
                </a:lnTo>
                <a:lnTo>
                  <a:pt x="2223790" y="327738"/>
                </a:lnTo>
                <a:lnTo>
                  <a:pt x="2180986" y="279527"/>
                </a:lnTo>
                <a:lnTo>
                  <a:pt x="2125606" y="233984"/>
                </a:lnTo>
                <a:lnTo>
                  <a:pt x="2093466" y="212320"/>
                </a:lnTo>
                <a:lnTo>
                  <a:pt x="2058502" y="191451"/>
                </a:lnTo>
                <a:lnTo>
                  <a:pt x="2020819" y="171421"/>
                </a:lnTo>
                <a:lnTo>
                  <a:pt x="1980524" y="152272"/>
                </a:lnTo>
                <a:lnTo>
                  <a:pt x="1937724" y="134048"/>
                </a:lnTo>
                <a:lnTo>
                  <a:pt x="1892525" y="116791"/>
                </a:lnTo>
                <a:lnTo>
                  <a:pt x="1845034" y="100544"/>
                </a:lnTo>
                <a:lnTo>
                  <a:pt x="1795357" y="85350"/>
                </a:lnTo>
                <a:lnTo>
                  <a:pt x="1743601" y="71253"/>
                </a:lnTo>
                <a:lnTo>
                  <a:pt x="1689871" y="58294"/>
                </a:lnTo>
                <a:lnTo>
                  <a:pt x="1634275" y="46517"/>
                </a:lnTo>
                <a:lnTo>
                  <a:pt x="1576919" y="35965"/>
                </a:lnTo>
                <a:lnTo>
                  <a:pt x="1517910" y="26681"/>
                </a:lnTo>
                <a:lnTo>
                  <a:pt x="1457353" y="18707"/>
                </a:lnTo>
                <a:lnTo>
                  <a:pt x="1395355" y="12087"/>
                </a:lnTo>
                <a:lnTo>
                  <a:pt x="1332023" y="6863"/>
                </a:lnTo>
                <a:lnTo>
                  <a:pt x="1267464" y="3079"/>
                </a:lnTo>
                <a:lnTo>
                  <a:pt x="1201783" y="776"/>
                </a:lnTo>
                <a:lnTo>
                  <a:pt x="1135087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42744" y="4819336"/>
            <a:ext cx="401397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 algn="ctr">
              <a:lnSpc>
                <a:spcPct val="100000"/>
              </a:lnSpc>
              <a:spcBef>
                <a:spcPts val="1030"/>
              </a:spcBef>
            </a:pPr>
            <a:r>
              <a:rPr sz="1000" dirty="0" err="1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-OTF じゅん Pro 201"/>
              </a:rPr>
              <a:t>出典：エレンマッカーサー財団</a:t>
            </a:r>
            <a:r>
              <a:rPr sz="1000" dirty="0">
                <a:solidFill>
                  <a:srgbClr val="231F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-OTF じゅん Pro 201"/>
              </a:rPr>
              <a:t> The New Plastics Economy（2016年）</a:t>
            </a:r>
            <a:endParaRPr sz="1000" dirty="0">
              <a:latin typeface="Meiryo UI" panose="020B0604030504040204" pitchFamily="50" charset="-128"/>
              <a:ea typeface="Meiryo UI" panose="020B0604030504040204" pitchFamily="50" charset="-128"/>
              <a:cs typeface="A-OTF じゅん Pro 201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251700" y="2484601"/>
            <a:ext cx="1854200" cy="5975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800" b="1" dirty="0" err="1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-OTF じゅん Pro 201"/>
              </a:rPr>
              <a:t>これは</a:t>
            </a:r>
            <a:r>
              <a:rPr sz="2000" b="1" dirty="0" err="1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-OTF じゅん Pro 201"/>
              </a:rPr>
              <a:t>ジェット</a:t>
            </a:r>
            <a:r>
              <a:rPr lang="ja-JP" altLang="en-US" sz="20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-OTF じゅん Pro 201"/>
              </a:rPr>
              <a:t>機</a:t>
            </a:r>
            <a:endParaRPr lang="en-US" altLang="ja-JP" sz="20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A-OTF じゅん Pro 201"/>
            </a:endParaRPr>
          </a:p>
          <a:p>
            <a:pPr algn="ctr">
              <a:lnSpc>
                <a:spcPct val="100000"/>
              </a:lnSpc>
              <a:spcAft>
                <a:spcPts val="400"/>
              </a:spcAft>
            </a:pPr>
            <a:r>
              <a:rPr lang="ja-JP" altLang="en-US" sz="18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-OTF じゅん Pro 201"/>
              </a:rPr>
              <a:t>５万機分の重さ</a:t>
            </a:r>
            <a:r>
              <a:rPr lang="en-US" altLang="ja-JP" sz="18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-OTF じゅん Pro 201"/>
              </a:rPr>
              <a:t>!</a:t>
            </a:r>
            <a:endParaRPr sz="1800" b="1" dirty="0">
              <a:latin typeface="Meiryo UI" panose="020B0604030504040204" pitchFamily="50" charset="-128"/>
              <a:ea typeface="Meiryo UI" panose="020B0604030504040204" pitchFamily="50" charset="-128"/>
              <a:cs typeface="A-OTF じゅん Pro 201"/>
            </a:endParaRPr>
          </a:p>
        </p:txBody>
      </p:sp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61319" y="1940013"/>
            <a:ext cx="1553358" cy="554118"/>
          </a:xfrm>
          <a:prstGeom prst="rect">
            <a:avLst/>
          </a:prstGeom>
        </p:spPr>
      </p:pic>
      <p:sp>
        <p:nvSpPr>
          <p:cNvPr id="13" name="object 13"/>
          <p:cNvSpPr/>
          <p:nvPr/>
        </p:nvSpPr>
        <p:spPr>
          <a:xfrm>
            <a:off x="3792432" y="1309075"/>
            <a:ext cx="2514601" cy="612140"/>
          </a:xfrm>
          <a:custGeom>
            <a:avLst/>
            <a:gdLst/>
            <a:ahLst/>
            <a:cxnLst/>
            <a:rect l="l" t="t" r="r" b="b"/>
            <a:pathLst>
              <a:path w="3071495" h="612139">
                <a:moveTo>
                  <a:pt x="2765374" y="0"/>
                </a:moveTo>
                <a:lnTo>
                  <a:pt x="305955" y="0"/>
                </a:lnTo>
                <a:lnTo>
                  <a:pt x="256328" y="4004"/>
                </a:lnTo>
                <a:lnTo>
                  <a:pt x="209250" y="15597"/>
                </a:lnTo>
                <a:lnTo>
                  <a:pt x="165351" y="34150"/>
                </a:lnTo>
                <a:lnTo>
                  <a:pt x="125262" y="59032"/>
                </a:lnTo>
                <a:lnTo>
                  <a:pt x="89612" y="89612"/>
                </a:lnTo>
                <a:lnTo>
                  <a:pt x="59032" y="125262"/>
                </a:lnTo>
                <a:lnTo>
                  <a:pt x="34150" y="165351"/>
                </a:lnTo>
                <a:lnTo>
                  <a:pt x="15597" y="209250"/>
                </a:lnTo>
                <a:lnTo>
                  <a:pt x="4004" y="256328"/>
                </a:lnTo>
                <a:lnTo>
                  <a:pt x="0" y="305955"/>
                </a:lnTo>
                <a:lnTo>
                  <a:pt x="4004" y="355583"/>
                </a:lnTo>
                <a:lnTo>
                  <a:pt x="15597" y="402660"/>
                </a:lnTo>
                <a:lnTo>
                  <a:pt x="34150" y="446559"/>
                </a:lnTo>
                <a:lnTo>
                  <a:pt x="59032" y="486648"/>
                </a:lnTo>
                <a:lnTo>
                  <a:pt x="89612" y="522298"/>
                </a:lnTo>
                <a:lnTo>
                  <a:pt x="125262" y="552879"/>
                </a:lnTo>
                <a:lnTo>
                  <a:pt x="165351" y="577760"/>
                </a:lnTo>
                <a:lnTo>
                  <a:pt x="209250" y="596313"/>
                </a:lnTo>
                <a:lnTo>
                  <a:pt x="256328" y="607906"/>
                </a:lnTo>
                <a:lnTo>
                  <a:pt x="305955" y="611911"/>
                </a:lnTo>
                <a:lnTo>
                  <a:pt x="2765374" y="611911"/>
                </a:lnTo>
                <a:lnTo>
                  <a:pt x="2815001" y="607906"/>
                </a:lnTo>
                <a:lnTo>
                  <a:pt x="2862079" y="596313"/>
                </a:lnTo>
                <a:lnTo>
                  <a:pt x="2905977" y="577760"/>
                </a:lnTo>
                <a:lnTo>
                  <a:pt x="2946067" y="552879"/>
                </a:lnTo>
                <a:lnTo>
                  <a:pt x="2981717" y="522298"/>
                </a:lnTo>
                <a:lnTo>
                  <a:pt x="3012297" y="486648"/>
                </a:lnTo>
                <a:lnTo>
                  <a:pt x="3037179" y="446559"/>
                </a:lnTo>
                <a:lnTo>
                  <a:pt x="3055731" y="402660"/>
                </a:lnTo>
                <a:lnTo>
                  <a:pt x="3067325" y="355583"/>
                </a:lnTo>
                <a:lnTo>
                  <a:pt x="3071329" y="305955"/>
                </a:lnTo>
                <a:lnTo>
                  <a:pt x="3067325" y="256328"/>
                </a:lnTo>
                <a:lnTo>
                  <a:pt x="3055731" y="209250"/>
                </a:lnTo>
                <a:lnTo>
                  <a:pt x="3037179" y="165351"/>
                </a:lnTo>
                <a:lnTo>
                  <a:pt x="3012297" y="125262"/>
                </a:lnTo>
                <a:lnTo>
                  <a:pt x="2981717" y="89612"/>
                </a:lnTo>
                <a:lnTo>
                  <a:pt x="2946067" y="59032"/>
                </a:lnTo>
                <a:lnTo>
                  <a:pt x="2905977" y="34150"/>
                </a:lnTo>
                <a:lnTo>
                  <a:pt x="2862079" y="15597"/>
                </a:lnTo>
                <a:lnTo>
                  <a:pt x="2815001" y="4004"/>
                </a:lnTo>
                <a:lnTo>
                  <a:pt x="2765374" y="0"/>
                </a:lnTo>
                <a:close/>
              </a:path>
            </a:pathLst>
          </a:custGeom>
          <a:solidFill>
            <a:srgbClr val="009559"/>
          </a:solidFill>
        </p:spPr>
        <p:txBody>
          <a:bodyPr wrap="square" lIns="0" tIns="0" rIns="0" bIns="0" rtlCol="0"/>
          <a:lstStyle/>
          <a:p>
            <a:endParaRPr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3917528" y="1387402"/>
            <a:ext cx="226441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知らなかった</a:t>
            </a:r>
            <a:r>
              <a:rPr sz="280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!</a:t>
            </a:r>
            <a:endParaRPr sz="2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C1B9274-B48E-30FA-678D-ECC05E3FA274}"/>
              </a:ext>
            </a:extLst>
          </p:cNvPr>
          <p:cNvSpPr txBox="1"/>
          <p:nvPr/>
        </p:nvSpPr>
        <p:spPr>
          <a:xfrm>
            <a:off x="4127500" y="1297943"/>
            <a:ext cx="3048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ja-JP" altLang="en-US" sz="1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し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D750B5A-6023-EBEE-437F-3BBA5DABC3CD}"/>
              </a:ext>
            </a:extLst>
          </p:cNvPr>
          <p:cNvSpPr txBox="1"/>
          <p:nvPr/>
        </p:nvSpPr>
        <p:spPr>
          <a:xfrm>
            <a:off x="3420711" y="2228113"/>
            <a:ext cx="227076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せ         かい                     うみ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D3128AB-D028-552F-1C07-B11E41B50736}"/>
              </a:ext>
            </a:extLst>
          </p:cNvPr>
          <p:cNvSpPr txBox="1"/>
          <p:nvPr/>
        </p:nvSpPr>
        <p:spPr>
          <a:xfrm>
            <a:off x="2774664" y="3073290"/>
            <a:ext cx="318163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ねん       かん                                   まん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2B18EAF-1F5C-C618-5951-2EA0508D6C89}"/>
              </a:ext>
            </a:extLst>
          </p:cNvPr>
          <p:cNvSpPr txBox="1"/>
          <p:nvPr/>
        </p:nvSpPr>
        <p:spPr>
          <a:xfrm>
            <a:off x="6794500" y="3874465"/>
            <a:ext cx="9906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りゅう      にゅう 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54B2367-B043-1518-A7BD-8998714519E6}"/>
              </a:ext>
            </a:extLst>
          </p:cNvPr>
          <p:cNvSpPr txBox="1"/>
          <p:nvPr/>
        </p:nvSpPr>
        <p:spPr>
          <a:xfrm>
            <a:off x="3120179" y="4760184"/>
            <a:ext cx="3826721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600" dirty="0">
                <a:effectLst>
                  <a:outerShdw blurRad="127000" algn="ctr" rotWithShape="0">
                    <a:schemeClr val="bg1"/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しゅってん                                       ざいだん                                                                                    ねん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BF9A70B-AD36-7D7D-750C-80449B9CBC4B}"/>
              </a:ext>
            </a:extLst>
          </p:cNvPr>
          <p:cNvSpPr txBox="1"/>
          <p:nvPr/>
        </p:nvSpPr>
        <p:spPr>
          <a:xfrm>
            <a:off x="7664190" y="2759579"/>
            <a:ext cx="108519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まん     き     ぶん             おも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F2CBEE9-AE63-0034-978F-55BE918C543A}"/>
              </a:ext>
            </a:extLst>
          </p:cNvPr>
          <p:cNvSpPr txBox="1"/>
          <p:nvPr/>
        </p:nvSpPr>
        <p:spPr>
          <a:xfrm>
            <a:off x="8775728" y="2454103"/>
            <a:ext cx="126599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ja-JP" altLang="en-US" sz="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き</a:t>
            </a:r>
          </a:p>
        </p:txBody>
      </p:sp>
      <p:pic>
        <p:nvPicPr>
          <p:cNvPr id="17" name="グラフィックス 16">
            <a:extLst>
              <a:ext uri="{FF2B5EF4-FFF2-40B4-BE49-F238E27FC236}">
                <a16:creationId xmlns:a16="http://schemas.microsoft.com/office/drawing/2014/main" id="{E2688225-054F-D9F3-7B20-8C9AC0E119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-112700" y="5522589"/>
            <a:ext cx="10260000" cy="214503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1712</TotalTime>
  <Words>3416</Words>
  <Application>Microsoft Office PowerPoint</Application>
  <PresentationFormat>ユーザー設定</PresentationFormat>
  <Paragraphs>901</Paragraphs>
  <Slides>25</Slides>
  <Notes>25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25</vt:i4>
      </vt:variant>
    </vt:vector>
  </HeadingPairs>
  <TitlesOfParts>
    <vt:vector size="33" baseType="lpstr">
      <vt:lpstr>A P-OTF ネオツデイKL+ ProN EL</vt:lpstr>
      <vt:lpstr>A-OTF じゅん Pro 201</vt:lpstr>
      <vt:lpstr>Meiryo UI</vt:lpstr>
      <vt:lpstr>A-OTF じゅん Pro 34</vt:lpstr>
      <vt:lpstr>A-OTF じゅん Pro 501</vt:lpstr>
      <vt:lpstr>FuturaTDem</vt:lpstr>
      <vt:lpstr>游ゴシック</vt:lpstr>
      <vt:lpstr>Office Theme</vt:lpstr>
      <vt:lpstr>海のみらいを みんなで考えよう!</vt:lpstr>
      <vt:lpstr>PowerPoint プレゼンテーション</vt:lpstr>
      <vt:lpstr>PowerPoint プレゼンテーション</vt:lpstr>
      <vt:lpstr>PowerPoint プレゼンテーション</vt:lpstr>
      <vt:lpstr>ほとんどがプラスチックごみ !!</vt:lpstr>
      <vt:lpstr>みんなで考えよう!</vt:lpstr>
      <vt:lpstr>なるほど! そうか!</vt:lpstr>
      <vt:lpstr>ルールを守らずに捨てられた プラスチックごみが 雨や風で溝や川に入り 海に流れ出ています。</vt:lpstr>
      <vt:lpstr>知らなかった!</vt:lpstr>
      <vt:lpstr>PowerPoint プレゼンテーション</vt:lpstr>
      <vt:lpstr>PowerPoint プレゼンテーション</vt:lpstr>
      <vt:lpstr>PowerPoint プレゼンテーション</vt:lpstr>
      <vt:lpstr>なるほど! そうか!</vt:lpstr>
      <vt:lpstr>ごみって何だろう?</vt:lpstr>
      <vt:lpstr>ごみと資源</vt:lpstr>
      <vt:lpstr>３Rでごみを減らそう!</vt:lpstr>
      <vt:lpstr>エコノバ (資源回収ステーション)</vt:lpstr>
      <vt:lpstr>エコノバ (資源回収ステーション)</vt:lpstr>
      <vt:lpstr>プラスチックって何だろう？</vt:lpstr>
      <vt:lpstr>プラスチックには種類がある!</vt:lpstr>
      <vt:lpstr>プラスチックは軽くて丈夫!</vt:lpstr>
      <vt:lpstr>マイクロプラスチックって何？</vt:lpstr>
      <vt:lpstr>みんなで考えよう!</vt:lpstr>
      <vt:lpstr>みんなができることをやろう!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海ごみ環境教育プログラム 最終版 ルビなし</dc:title>
  <dc:creator/>
  <cp:lastModifiedBy>Windows ユーザー</cp:lastModifiedBy>
  <cp:revision>308</cp:revision>
  <dcterms:created xsi:type="dcterms:W3CDTF">2025-04-06T04:51:25Z</dcterms:created>
  <dcterms:modified xsi:type="dcterms:W3CDTF">2025-04-16T03:24:52Z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2025-04-06T00:00:00Z</vt:filetime>
  </property>
  <property fmtid="{D5CDD505-2E9C-101B-9397-08002B2CF9AE}" pid="3" name="Creator">
    <vt:lpwstr>Adobe Illustrator 29.4 (Windows)</vt:lpwstr>
  </property>
  <property fmtid="{D5CDD505-2E9C-101B-9397-08002B2CF9AE}" pid="4" name="CreatorVersion">
    <vt:lpwstr>21.0.0</vt:lpwstr>
  </property>
  <property fmtid="{D5CDD505-2E9C-101B-9397-08002B2CF9AE}" pid="5" name="LastSaved">
    <vt:filetime>2025-04-06T00:00:00Z</vt:filetime>
  </property>
  <property fmtid="{D5CDD505-2E9C-101B-9397-08002B2CF9AE}" pid="6" name="Producer">
    <vt:lpwstr>Adobe PDF library 17.00</vt:lpwstr>
  </property>
</Properties>
</file>