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98" d="100"/>
          <a:sy n="98" d="100"/>
        </p:scale>
        <p:origin x="10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9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0" y="1746345"/>
            <a:ext cx="4152900" cy="281940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987357" y="4114800"/>
            <a:ext cx="3297677" cy="37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 userDrawn="1"/>
        </p:nvSpPr>
        <p:spPr>
          <a:xfrm>
            <a:off x="5457217" y="2782111"/>
            <a:ext cx="1089498" cy="7393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 userDrawn="1"/>
        </p:nvSpPr>
        <p:spPr>
          <a:xfrm>
            <a:off x="6906638" y="1663430"/>
            <a:ext cx="4357991" cy="3035030"/>
          </a:xfrm>
          <a:prstGeom prst="roundRect">
            <a:avLst>
              <a:gd name="adj" fmla="val 4488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 userDrawn="1"/>
        </p:nvSpPr>
        <p:spPr>
          <a:xfrm>
            <a:off x="5457217" y="5683946"/>
            <a:ext cx="335231" cy="22747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 userDrawn="1"/>
        </p:nvSpPr>
        <p:spPr>
          <a:xfrm>
            <a:off x="5971204" y="5330757"/>
            <a:ext cx="1340921" cy="933856"/>
          </a:xfrm>
          <a:prstGeom prst="roundRect">
            <a:avLst>
              <a:gd name="adj" fmla="val 4488"/>
            </a:avLst>
          </a:prstGeom>
          <a:solidFill>
            <a:schemeClr val="tx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 userDrawn="1"/>
        </p:nvSpPr>
        <p:spPr>
          <a:xfrm>
            <a:off x="3937540" y="5330757"/>
            <a:ext cx="1340921" cy="933856"/>
          </a:xfrm>
          <a:prstGeom prst="roundRect">
            <a:avLst>
              <a:gd name="adj" fmla="val 4488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ヘルプ 13">
            <a:hlinkClick r:id="" action="ppaction://noaction" highlightClick="1"/>
          </p:cNvPr>
          <p:cNvSpPr/>
          <p:nvPr userDrawn="1"/>
        </p:nvSpPr>
        <p:spPr>
          <a:xfrm>
            <a:off x="4131345" y="5364804"/>
            <a:ext cx="953310" cy="865762"/>
          </a:xfrm>
          <a:prstGeom prst="actionButtonHelp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285034" y="5005641"/>
            <a:ext cx="360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こんな風に、右側に動かしてね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98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zzle_shee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0" y="336837"/>
            <a:ext cx="10010775" cy="64163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6991656" y="75227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カードをドラッグして、分別表まで動かしてね　→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463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49" y="93159"/>
            <a:ext cx="579377" cy="8405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04" y="89159"/>
            <a:ext cx="579377" cy="8405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39" y="93160"/>
            <a:ext cx="579377" cy="8405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16" y="933664"/>
            <a:ext cx="579377" cy="8405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40" y="923257"/>
            <a:ext cx="579377" cy="8405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712" y="919256"/>
            <a:ext cx="579377" cy="8405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40" y="1763761"/>
            <a:ext cx="579377" cy="84050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018" y="1759761"/>
            <a:ext cx="579377" cy="8405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39" y="1759761"/>
            <a:ext cx="579377" cy="8405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64" y="2600265"/>
            <a:ext cx="579377" cy="8405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277" y="2600265"/>
            <a:ext cx="579377" cy="84050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40" y="2600265"/>
            <a:ext cx="579377" cy="84050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41" y="3440769"/>
            <a:ext cx="579377" cy="84050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0" y="3440769"/>
            <a:ext cx="579377" cy="8405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97" y="3440769"/>
            <a:ext cx="579377" cy="84050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27" y="4281273"/>
            <a:ext cx="579377" cy="84050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16" y="4281273"/>
            <a:ext cx="579377" cy="84050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98" y="4281273"/>
            <a:ext cx="579377" cy="84050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80" y="5121778"/>
            <a:ext cx="579377" cy="84050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67" y="5121778"/>
            <a:ext cx="579377" cy="84050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98" y="5121778"/>
            <a:ext cx="579377" cy="84050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43" y="5962282"/>
            <a:ext cx="579377" cy="84050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0" y="5962282"/>
            <a:ext cx="579377" cy="84050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98" y="5962282"/>
            <a:ext cx="579377" cy="8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15235" y="590918"/>
            <a:ext cx="89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１ページ目で、パズルをしたら、答え合わせをしてみよう！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5235" y="1052583"/>
            <a:ext cx="899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左下の黒い四角形を、ドラッグして、右の点線の資格のところへ移動させてね。</a:t>
            </a:r>
            <a:endParaRPr kumimoji="1" lang="ja-JP" altLang="en-US" sz="1600" b="1" dirty="0"/>
          </a:p>
        </p:txBody>
      </p:sp>
      <p:sp>
        <p:nvSpPr>
          <p:cNvPr id="5" name="角丸四角形 4"/>
          <p:cNvSpPr/>
          <p:nvPr/>
        </p:nvSpPr>
        <p:spPr>
          <a:xfrm>
            <a:off x="747141" y="1702339"/>
            <a:ext cx="4348264" cy="3005846"/>
          </a:xfrm>
          <a:prstGeom prst="roundRect">
            <a:avLst>
              <a:gd name="adj" fmla="val 35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51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5</cp:revision>
  <dcterms:created xsi:type="dcterms:W3CDTF">2025-01-10T04:12:10Z</dcterms:created>
  <dcterms:modified xsi:type="dcterms:W3CDTF">2025-01-17T01:54:10Z</dcterms:modified>
</cp:coreProperties>
</file>